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6.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4" r:id="rId2"/>
    <p:sldMasterId id="2147483688" r:id="rId3"/>
    <p:sldMasterId id="2147483714" r:id="rId4"/>
    <p:sldMasterId id="2147483728" r:id="rId5"/>
    <p:sldMasterId id="2147483742" r:id="rId6"/>
    <p:sldMasterId id="2147483756" r:id="rId7"/>
  </p:sldMasterIdLst>
  <p:sldIdLst>
    <p:sldId id="260" r:id="rId8"/>
    <p:sldId id="257" r:id="rId9"/>
    <p:sldId id="258" r:id="rId10"/>
    <p:sldId id="261" r:id="rId1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42" autoAdjust="0"/>
    <p:restoredTop sz="94660"/>
  </p:normalViewPr>
  <p:slideViewPr>
    <p:cSldViewPr snapToGrid="0">
      <p:cViewPr varScale="1">
        <p:scale>
          <a:sx n="79" d="100"/>
          <a:sy n="79" d="100"/>
        </p:scale>
        <p:origin x="132" y="7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slide" Target="slides/slide3.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שקופית כותרת">
    <p:spTree>
      <p:nvGrpSpPr>
        <p:cNvPr id="1" name=""/>
        <p:cNvGrpSpPr/>
        <p:nvPr/>
      </p:nvGrpSpPr>
      <p:grpSpPr>
        <a:xfrm>
          <a:off x="0" y="0"/>
          <a:ext cx="0" cy="0"/>
          <a:chOff x="0" y="0"/>
          <a:chExt cx="0" cy="0"/>
        </a:xfrm>
      </p:grpSpPr>
      <p:grpSp>
        <p:nvGrpSpPr>
          <p:cNvPr id="4" name="Group 2"/>
          <p:cNvGrpSpPr>
            <a:grpSpLocks/>
          </p:cNvGrpSpPr>
          <p:nvPr/>
        </p:nvGrpSpPr>
        <p:grpSpPr bwMode="auto">
          <a:xfrm>
            <a:off x="1" y="0"/>
            <a:ext cx="12187767" cy="6851650"/>
            <a:chOff x="0" y="0"/>
            <a:chExt cx="5758" cy="4316"/>
          </a:xfrm>
        </p:grpSpPr>
        <p:sp>
          <p:nvSpPr>
            <p:cNvPr id="5"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6"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7"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8"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fontAlgn="base">
                <a:spcBef>
                  <a:spcPct val="0"/>
                </a:spcBef>
                <a:spcAft>
                  <a:spcPct val="0"/>
                </a:spcAft>
                <a:defRPr/>
              </a:pPr>
              <a:endParaRPr lang="he-IL" sz="1800">
                <a:solidFill>
                  <a:srgbClr val="FFFFFF"/>
                </a:solidFill>
                <a:latin typeface="Arial" panose="020B0604020202020204" pitchFamily="34" charset="0"/>
              </a:endParaRPr>
            </a:p>
          </p:txBody>
        </p:sp>
        <p:sp>
          <p:nvSpPr>
            <p:cNvPr id="9"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1"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2"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3"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4"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5"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sp>
          <p:nvSpPr>
            <p:cNvPr id="16"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9"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0"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1"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2"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3"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4"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5"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6"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7"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8"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9"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0"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1"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2"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3"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4"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5"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6"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7"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8"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9"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0"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1"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2"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grpSp>
      </p:grpSp>
      <p:sp>
        <p:nvSpPr>
          <p:cNvPr id="3113" name="Rectangle 41"/>
          <p:cNvSpPr>
            <a:spLocks noGrp="1" noChangeArrowheads="1"/>
          </p:cNvSpPr>
          <p:nvPr>
            <p:ph type="ctrTitle"/>
          </p:nvPr>
        </p:nvSpPr>
        <p:spPr>
          <a:xfrm>
            <a:off x="914400" y="1447801"/>
            <a:ext cx="10363200" cy="1470025"/>
          </a:xfrm>
        </p:spPr>
        <p:txBody>
          <a:bodyPr/>
          <a:lstStyle>
            <a:lvl1pPr>
              <a:defRPr/>
            </a:lvl1pPr>
          </a:lstStyle>
          <a:p>
            <a:pPr lvl="0"/>
            <a:r>
              <a:rPr lang="he-IL" noProof="0" smtClean="0"/>
              <a:t>לחץ כדי לערוך סגנון כותרת של תבנית בסיס</a:t>
            </a:r>
          </a:p>
        </p:txBody>
      </p:sp>
      <p:sp>
        <p:nvSpPr>
          <p:cNvPr id="3114" name="Rectangle 42"/>
          <p:cNvSpPr>
            <a:spLocks noGrp="1" noChangeArrowheads="1"/>
          </p:cNvSpPr>
          <p:nvPr>
            <p:ph type="subTitle" idx="1"/>
          </p:nvPr>
        </p:nvSpPr>
        <p:spPr>
          <a:xfrm>
            <a:off x="1828800" y="3203575"/>
            <a:ext cx="8534400" cy="1752600"/>
          </a:xfrm>
        </p:spPr>
        <p:txBody>
          <a:bodyPr/>
          <a:lstStyle>
            <a:lvl1pPr marL="0" indent="0" algn="ctr">
              <a:buFont typeface="Wingdings" pitchFamily="2" charset="2"/>
              <a:buNone/>
              <a:defRPr/>
            </a:lvl1pPr>
          </a:lstStyle>
          <a:p>
            <a:pPr lvl="0"/>
            <a:r>
              <a:rPr lang="he-IL" noProof="0" smtClean="0"/>
              <a:t>לחץ כדי לערוך סגנון כותרת משנה של תבנית בסיס</a:t>
            </a:r>
          </a:p>
        </p:txBody>
      </p:sp>
      <p:sp>
        <p:nvSpPr>
          <p:cNvPr id="43" name="Rectangle 43"/>
          <p:cNvSpPr>
            <a:spLocks noGrp="1" noChangeArrowheads="1"/>
          </p:cNvSpPr>
          <p:nvPr>
            <p:ph type="dt" sz="half" idx="10"/>
          </p:nvPr>
        </p:nvSpPr>
        <p:spPr>
          <a:xfrm>
            <a:off x="609600" y="6245225"/>
            <a:ext cx="2844800" cy="476250"/>
          </a:xfrm>
        </p:spPr>
        <p:txBody>
          <a:bodyPr/>
          <a:lstStyle>
            <a:lvl1pPr>
              <a:defRPr/>
            </a:lvl1pPr>
          </a:lstStyle>
          <a:p>
            <a:pPr>
              <a:defRPr/>
            </a:pPr>
            <a:endParaRPr lang="en-US">
              <a:solidFill>
                <a:srgbClr val="FFFFFF"/>
              </a:solidFill>
            </a:endParaRPr>
          </a:p>
        </p:txBody>
      </p:sp>
      <p:sp>
        <p:nvSpPr>
          <p:cNvPr id="44" name="Rectangle 44"/>
          <p:cNvSpPr>
            <a:spLocks noGrp="1" noChangeArrowheads="1"/>
          </p:cNvSpPr>
          <p:nvPr>
            <p:ph type="ftr" sz="quarter" idx="11"/>
          </p:nvPr>
        </p:nvSpPr>
        <p:spPr>
          <a:xfrm>
            <a:off x="4165600" y="6245225"/>
            <a:ext cx="3860800" cy="476250"/>
          </a:xfrm>
        </p:spPr>
        <p:txBody>
          <a:bodyPr/>
          <a:lstStyle>
            <a:lvl1pPr>
              <a:defRPr/>
            </a:lvl1pPr>
          </a:lstStyle>
          <a:p>
            <a:pPr>
              <a:defRPr/>
            </a:pPr>
            <a:endParaRPr lang="en-US">
              <a:solidFill>
                <a:srgbClr val="FFFFFF"/>
              </a:solidFill>
            </a:endParaRPr>
          </a:p>
        </p:txBody>
      </p:sp>
      <p:sp>
        <p:nvSpPr>
          <p:cNvPr id="45" name="Rectangle 45"/>
          <p:cNvSpPr>
            <a:spLocks noGrp="1" noChangeArrowheads="1"/>
          </p:cNvSpPr>
          <p:nvPr>
            <p:ph type="sldNum" sz="quarter" idx="12"/>
          </p:nvPr>
        </p:nvSpPr>
        <p:spPr>
          <a:xfrm>
            <a:off x="8737600" y="6245225"/>
            <a:ext cx="2844800" cy="476250"/>
          </a:xfrm>
        </p:spPr>
        <p:txBody>
          <a:bodyPr/>
          <a:lstStyle>
            <a:lvl1pPr>
              <a:defRPr/>
            </a:lvl1pPr>
          </a:lstStyle>
          <a:p>
            <a:pPr>
              <a:defRPr/>
            </a:pPr>
            <a:fld id="{E62D1D08-D0D5-4268-B021-8FBA189E0332}"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481350898"/>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66788565-8E76-4ACD-8138-80473CBBD3F8}"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985640400"/>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158751"/>
            <a:ext cx="2743200" cy="597217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09600" y="158751"/>
            <a:ext cx="8026400" cy="597217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4CC55C2B-F2C4-4A44-A6DD-9413EF25126D}"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620901139"/>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AndTwoObj">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תוכן 4"/>
          <p:cNvSpPr>
            <a:spLocks noGrp="1"/>
          </p:cNvSpPr>
          <p:nvPr>
            <p:ph sz="quarter" idx="3"/>
          </p:nvPr>
        </p:nvSpPr>
        <p:spPr>
          <a:xfrm>
            <a:off x="6197600" y="39243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a:defRPr/>
            </a:pPr>
            <a:fld id="{EDE4A627-777E-4667-92D7-DAD56844B222}"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706449141"/>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woObjOverTx">
  <p:cSld name="כותרת ו-2 תכנים על פני טקסט">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quarter" idx="1"/>
          </p:nvPr>
        </p:nvSpPr>
        <p:spPr>
          <a:xfrm>
            <a:off x="609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half" idx="3"/>
          </p:nvPr>
        </p:nvSpPr>
        <p:spPr>
          <a:xfrm>
            <a:off x="609600" y="3924300"/>
            <a:ext cx="10972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a:defRPr/>
            </a:pPr>
            <a:fld id="{A1B11824-52DC-4679-B478-6CB2BE2A31F0}"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021043194"/>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showMasterPhAnim="0" type="title" preserve="1">
  <p:cSld name="שקופית כותרת">
    <p:spTree>
      <p:nvGrpSpPr>
        <p:cNvPr id="1" name=""/>
        <p:cNvGrpSpPr/>
        <p:nvPr/>
      </p:nvGrpSpPr>
      <p:grpSpPr>
        <a:xfrm>
          <a:off x="0" y="0"/>
          <a:ext cx="0" cy="0"/>
          <a:chOff x="0" y="0"/>
          <a:chExt cx="0" cy="0"/>
        </a:xfrm>
      </p:grpSpPr>
      <p:grpSp>
        <p:nvGrpSpPr>
          <p:cNvPr id="4" name="Group 2"/>
          <p:cNvGrpSpPr>
            <a:grpSpLocks/>
          </p:cNvGrpSpPr>
          <p:nvPr/>
        </p:nvGrpSpPr>
        <p:grpSpPr bwMode="auto">
          <a:xfrm>
            <a:off x="1" y="0"/>
            <a:ext cx="12187767" cy="6851650"/>
            <a:chOff x="0" y="0"/>
            <a:chExt cx="5758" cy="4316"/>
          </a:xfrm>
        </p:grpSpPr>
        <p:sp>
          <p:nvSpPr>
            <p:cNvPr id="5"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6"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7"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8"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fontAlgn="base">
                <a:spcBef>
                  <a:spcPct val="0"/>
                </a:spcBef>
                <a:spcAft>
                  <a:spcPct val="0"/>
                </a:spcAft>
                <a:defRPr/>
              </a:pPr>
              <a:endParaRPr lang="he-IL" sz="1800">
                <a:solidFill>
                  <a:srgbClr val="FFFFFF"/>
                </a:solidFill>
                <a:latin typeface="Arial" panose="020B0604020202020204" pitchFamily="34" charset="0"/>
              </a:endParaRPr>
            </a:p>
          </p:txBody>
        </p:sp>
        <p:sp>
          <p:nvSpPr>
            <p:cNvPr id="9"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1"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2"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3"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4"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5"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sp>
          <p:nvSpPr>
            <p:cNvPr id="16"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9"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0"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1"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2"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3"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4"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5"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6"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7"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8"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9"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0"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1"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2"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3"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4"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5"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6"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7"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8"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9"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0"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1"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2"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grpSp>
      </p:grpSp>
      <p:sp>
        <p:nvSpPr>
          <p:cNvPr id="3113" name="Rectangle 41"/>
          <p:cNvSpPr>
            <a:spLocks noGrp="1" noChangeArrowheads="1"/>
          </p:cNvSpPr>
          <p:nvPr>
            <p:ph type="ctrTitle"/>
          </p:nvPr>
        </p:nvSpPr>
        <p:spPr>
          <a:xfrm>
            <a:off x="914400" y="1447801"/>
            <a:ext cx="10363200" cy="1470025"/>
          </a:xfrm>
        </p:spPr>
        <p:txBody>
          <a:bodyPr/>
          <a:lstStyle>
            <a:lvl1pPr>
              <a:defRPr/>
            </a:lvl1pPr>
          </a:lstStyle>
          <a:p>
            <a:pPr lvl="0"/>
            <a:r>
              <a:rPr lang="he-IL" noProof="0" smtClean="0"/>
              <a:t>לחץ כדי לערוך סגנון כותרת של תבנית בסיס</a:t>
            </a:r>
          </a:p>
        </p:txBody>
      </p:sp>
      <p:sp>
        <p:nvSpPr>
          <p:cNvPr id="3114" name="Rectangle 42"/>
          <p:cNvSpPr>
            <a:spLocks noGrp="1" noChangeArrowheads="1"/>
          </p:cNvSpPr>
          <p:nvPr>
            <p:ph type="subTitle" idx="1"/>
          </p:nvPr>
        </p:nvSpPr>
        <p:spPr>
          <a:xfrm>
            <a:off x="1828800" y="3203575"/>
            <a:ext cx="8534400" cy="1752600"/>
          </a:xfrm>
        </p:spPr>
        <p:txBody>
          <a:bodyPr/>
          <a:lstStyle>
            <a:lvl1pPr marL="0" indent="0" algn="ctr">
              <a:buFont typeface="Wingdings" pitchFamily="2" charset="2"/>
              <a:buNone/>
              <a:defRPr/>
            </a:lvl1pPr>
          </a:lstStyle>
          <a:p>
            <a:pPr lvl="0"/>
            <a:r>
              <a:rPr lang="he-IL" noProof="0" smtClean="0"/>
              <a:t>לחץ כדי לערוך סגנון כותרת משנה של תבנית בסיס</a:t>
            </a:r>
          </a:p>
        </p:txBody>
      </p:sp>
      <p:sp>
        <p:nvSpPr>
          <p:cNvPr id="43" name="Rectangle 43"/>
          <p:cNvSpPr>
            <a:spLocks noGrp="1" noChangeArrowheads="1"/>
          </p:cNvSpPr>
          <p:nvPr>
            <p:ph type="dt" sz="half" idx="10"/>
          </p:nvPr>
        </p:nvSpPr>
        <p:spPr>
          <a:xfrm>
            <a:off x="609600" y="6245225"/>
            <a:ext cx="2844800" cy="476250"/>
          </a:xfrm>
        </p:spPr>
        <p:txBody>
          <a:bodyPr/>
          <a:lstStyle>
            <a:lvl1pPr>
              <a:defRPr/>
            </a:lvl1pPr>
          </a:lstStyle>
          <a:p>
            <a:pPr>
              <a:defRPr/>
            </a:pPr>
            <a:endParaRPr lang="en-US">
              <a:solidFill>
                <a:srgbClr val="FFFFFF"/>
              </a:solidFill>
            </a:endParaRPr>
          </a:p>
        </p:txBody>
      </p:sp>
      <p:sp>
        <p:nvSpPr>
          <p:cNvPr id="44" name="Rectangle 44"/>
          <p:cNvSpPr>
            <a:spLocks noGrp="1" noChangeArrowheads="1"/>
          </p:cNvSpPr>
          <p:nvPr>
            <p:ph type="ftr" sz="quarter" idx="11"/>
          </p:nvPr>
        </p:nvSpPr>
        <p:spPr>
          <a:xfrm>
            <a:off x="4165600" y="6245225"/>
            <a:ext cx="3860800" cy="476250"/>
          </a:xfrm>
        </p:spPr>
        <p:txBody>
          <a:bodyPr/>
          <a:lstStyle>
            <a:lvl1pPr>
              <a:defRPr/>
            </a:lvl1pPr>
          </a:lstStyle>
          <a:p>
            <a:pPr>
              <a:defRPr/>
            </a:pPr>
            <a:endParaRPr lang="en-US">
              <a:solidFill>
                <a:srgbClr val="FFFFFF"/>
              </a:solidFill>
            </a:endParaRPr>
          </a:p>
        </p:txBody>
      </p:sp>
      <p:sp>
        <p:nvSpPr>
          <p:cNvPr id="45" name="Rectangle 45"/>
          <p:cNvSpPr>
            <a:spLocks noGrp="1" noChangeArrowheads="1"/>
          </p:cNvSpPr>
          <p:nvPr>
            <p:ph type="sldNum" sz="quarter" idx="12"/>
          </p:nvPr>
        </p:nvSpPr>
        <p:spPr>
          <a:xfrm>
            <a:off x="8737600" y="6245225"/>
            <a:ext cx="2844800" cy="476250"/>
          </a:xfrm>
        </p:spPr>
        <p:txBody>
          <a:bodyPr/>
          <a:lstStyle>
            <a:lvl1pPr>
              <a:defRPr/>
            </a:lvl1pPr>
          </a:lstStyle>
          <a:p>
            <a:pPr>
              <a:defRPr/>
            </a:pPr>
            <a:fld id="{E62D1D08-D0D5-4268-B021-8FBA189E0332}"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817588724"/>
      </p:ext>
    </p:extLst>
  </p:cSld>
  <p:clrMapOvr>
    <a:masterClrMapping/>
  </p:clrMapOvr>
  <p:transition spd="med">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80E971CE-F409-4F6C-86E8-FC151DDCCA1F}"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824781141"/>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963084" y="4406901"/>
            <a:ext cx="103632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5F3A5F8B-3181-4633-85AD-592A70257304}"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343350446"/>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C35C5E26-26B1-45C7-A209-1C8316723F38}"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146355015"/>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74638"/>
            <a:ext cx="109728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45"/>
          <p:cNvSpPr>
            <a:spLocks noGrp="1" noChangeArrowheads="1"/>
          </p:cNvSpPr>
          <p:nvPr>
            <p:ph type="sldNum" sz="quarter" idx="12"/>
          </p:nvPr>
        </p:nvSpPr>
        <p:spPr>
          <a:ln/>
        </p:spPr>
        <p:txBody>
          <a:bodyPr/>
          <a:lstStyle>
            <a:lvl1pPr>
              <a:defRPr/>
            </a:lvl1pPr>
          </a:lstStyle>
          <a:p>
            <a:pPr>
              <a:defRPr/>
            </a:pPr>
            <a:fld id="{FFDDFE5A-78E9-4669-B6F9-B0143DEFE3BA}"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969439832"/>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45"/>
          <p:cNvSpPr>
            <a:spLocks noGrp="1" noChangeArrowheads="1"/>
          </p:cNvSpPr>
          <p:nvPr>
            <p:ph type="sldNum" sz="quarter" idx="12"/>
          </p:nvPr>
        </p:nvSpPr>
        <p:spPr>
          <a:ln/>
        </p:spPr>
        <p:txBody>
          <a:bodyPr/>
          <a:lstStyle>
            <a:lvl1pPr>
              <a:defRPr/>
            </a:lvl1pPr>
          </a:lstStyle>
          <a:p>
            <a:pPr>
              <a:defRPr/>
            </a:pPr>
            <a:fld id="{6F4DAEB5-85C9-45C3-A325-91A4EDD59958}"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06979990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80E971CE-F409-4F6C-86E8-FC151DDCCA1F}"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046028584"/>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45"/>
          <p:cNvSpPr>
            <a:spLocks noGrp="1" noChangeArrowheads="1"/>
          </p:cNvSpPr>
          <p:nvPr>
            <p:ph type="sldNum" sz="quarter" idx="12"/>
          </p:nvPr>
        </p:nvSpPr>
        <p:spPr>
          <a:ln/>
        </p:spPr>
        <p:txBody>
          <a:bodyPr/>
          <a:lstStyle>
            <a:lvl1pPr>
              <a:defRPr/>
            </a:lvl1pPr>
          </a:lstStyle>
          <a:p>
            <a:pPr>
              <a:defRPr/>
            </a:pPr>
            <a:fld id="{B67C10D5-A522-41AB-B56A-D6CEEC0047D7}"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865446039"/>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09601" y="273050"/>
            <a:ext cx="4011084" cy="1162050"/>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BA21A38B-2A33-4C49-8CAC-2B9ED132B81B}"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815181911"/>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389717" y="4800600"/>
            <a:ext cx="7315200" cy="566738"/>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smtClean="0"/>
          </a:p>
        </p:txBody>
      </p:sp>
      <p:sp>
        <p:nvSpPr>
          <p:cNvPr id="4" name="מציין מיקום טקסט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2AD79FB6-2C35-4AD7-B394-AF5C11F48374}"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664499216"/>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66788565-8E76-4ACD-8138-80473CBBD3F8}"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453838425"/>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158751"/>
            <a:ext cx="2743200" cy="597217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09600" y="158751"/>
            <a:ext cx="8026400" cy="597217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4CC55C2B-F2C4-4A44-A6DD-9413EF25126D}"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843310309"/>
      </p:ext>
    </p:extLst>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AndTwoObj">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תוכן 4"/>
          <p:cNvSpPr>
            <a:spLocks noGrp="1"/>
          </p:cNvSpPr>
          <p:nvPr>
            <p:ph sz="quarter" idx="3"/>
          </p:nvPr>
        </p:nvSpPr>
        <p:spPr>
          <a:xfrm>
            <a:off x="6197600" y="39243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a:defRPr/>
            </a:pPr>
            <a:fld id="{EDE4A627-777E-4667-92D7-DAD56844B222}"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204694584"/>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OverTx">
  <p:cSld name="כותרת ו-2 תכנים על פני טקסט">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quarter" idx="1"/>
          </p:nvPr>
        </p:nvSpPr>
        <p:spPr>
          <a:xfrm>
            <a:off x="609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half" idx="3"/>
          </p:nvPr>
        </p:nvSpPr>
        <p:spPr>
          <a:xfrm>
            <a:off x="609600" y="3924300"/>
            <a:ext cx="10972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a:defRPr/>
            </a:pPr>
            <a:fld id="{A1B11824-52DC-4679-B478-6CB2BE2A31F0}"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367349427"/>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showMasterPhAnim="0" type="title" preserve="1">
  <p:cSld name="שקופית כותרת">
    <p:spTree>
      <p:nvGrpSpPr>
        <p:cNvPr id="1" name=""/>
        <p:cNvGrpSpPr/>
        <p:nvPr/>
      </p:nvGrpSpPr>
      <p:grpSpPr>
        <a:xfrm>
          <a:off x="0" y="0"/>
          <a:ext cx="0" cy="0"/>
          <a:chOff x="0" y="0"/>
          <a:chExt cx="0" cy="0"/>
        </a:xfrm>
      </p:grpSpPr>
      <p:grpSp>
        <p:nvGrpSpPr>
          <p:cNvPr id="4" name="Group 2"/>
          <p:cNvGrpSpPr>
            <a:grpSpLocks/>
          </p:cNvGrpSpPr>
          <p:nvPr/>
        </p:nvGrpSpPr>
        <p:grpSpPr bwMode="auto">
          <a:xfrm>
            <a:off x="1" y="0"/>
            <a:ext cx="12187767" cy="6851650"/>
            <a:chOff x="0" y="0"/>
            <a:chExt cx="5758" cy="4316"/>
          </a:xfrm>
        </p:grpSpPr>
        <p:sp>
          <p:nvSpPr>
            <p:cNvPr id="5"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6"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7"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8"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fontAlgn="base">
                <a:spcBef>
                  <a:spcPct val="0"/>
                </a:spcBef>
                <a:spcAft>
                  <a:spcPct val="0"/>
                </a:spcAft>
                <a:defRPr/>
              </a:pPr>
              <a:endParaRPr lang="he-IL" sz="1800">
                <a:solidFill>
                  <a:srgbClr val="FFFFFF"/>
                </a:solidFill>
                <a:latin typeface="Arial" panose="020B0604020202020204" pitchFamily="34" charset="0"/>
              </a:endParaRPr>
            </a:p>
          </p:txBody>
        </p:sp>
        <p:sp>
          <p:nvSpPr>
            <p:cNvPr id="9"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1"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2"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3"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4"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5"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sp>
          <p:nvSpPr>
            <p:cNvPr id="16"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9"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0"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1"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2"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3"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4"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5"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6"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7"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8"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9"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0"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1"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2"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3"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4"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5"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6"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7"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8"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9"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0"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1"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2"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grpSp>
      </p:grpSp>
      <p:sp>
        <p:nvSpPr>
          <p:cNvPr id="3113" name="Rectangle 41"/>
          <p:cNvSpPr>
            <a:spLocks noGrp="1" noChangeArrowheads="1"/>
          </p:cNvSpPr>
          <p:nvPr>
            <p:ph type="ctrTitle"/>
          </p:nvPr>
        </p:nvSpPr>
        <p:spPr>
          <a:xfrm>
            <a:off x="914400" y="1447801"/>
            <a:ext cx="10363200" cy="1470025"/>
          </a:xfrm>
        </p:spPr>
        <p:txBody>
          <a:bodyPr/>
          <a:lstStyle>
            <a:lvl1pPr>
              <a:defRPr/>
            </a:lvl1pPr>
          </a:lstStyle>
          <a:p>
            <a:pPr lvl="0"/>
            <a:r>
              <a:rPr lang="he-IL" noProof="0" smtClean="0"/>
              <a:t>לחץ כדי לערוך סגנון כותרת של תבנית בסיס</a:t>
            </a:r>
          </a:p>
        </p:txBody>
      </p:sp>
      <p:sp>
        <p:nvSpPr>
          <p:cNvPr id="3114" name="Rectangle 42"/>
          <p:cNvSpPr>
            <a:spLocks noGrp="1" noChangeArrowheads="1"/>
          </p:cNvSpPr>
          <p:nvPr>
            <p:ph type="subTitle" idx="1"/>
          </p:nvPr>
        </p:nvSpPr>
        <p:spPr>
          <a:xfrm>
            <a:off x="1828800" y="3203575"/>
            <a:ext cx="8534400" cy="1752600"/>
          </a:xfrm>
        </p:spPr>
        <p:txBody>
          <a:bodyPr/>
          <a:lstStyle>
            <a:lvl1pPr marL="0" indent="0" algn="ctr">
              <a:buFont typeface="Wingdings" pitchFamily="2" charset="2"/>
              <a:buNone/>
              <a:defRPr/>
            </a:lvl1pPr>
          </a:lstStyle>
          <a:p>
            <a:pPr lvl="0"/>
            <a:r>
              <a:rPr lang="he-IL" noProof="0" smtClean="0"/>
              <a:t>לחץ כדי לערוך סגנון כותרת משנה של תבנית בסיס</a:t>
            </a:r>
          </a:p>
        </p:txBody>
      </p:sp>
      <p:sp>
        <p:nvSpPr>
          <p:cNvPr id="43" name="Rectangle 43"/>
          <p:cNvSpPr>
            <a:spLocks noGrp="1" noChangeArrowheads="1"/>
          </p:cNvSpPr>
          <p:nvPr>
            <p:ph type="dt" sz="half" idx="10"/>
          </p:nvPr>
        </p:nvSpPr>
        <p:spPr>
          <a:xfrm>
            <a:off x="609600" y="6245225"/>
            <a:ext cx="2844800" cy="476250"/>
          </a:xfrm>
        </p:spPr>
        <p:txBody>
          <a:bodyPr/>
          <a:lstStyle>
            <a:lvl1pPr>
              <a:defRPr/>
            </a:lvl1pPr>
          </a:lstStyle>
          <a:p>
            <a:pPr>
              <a:defRPr/>
            </a:pPr>
            <a:endParaRPr lang="en-US">
              <a:solidFill>
                <a:srgbClr val="FFFFFF"/>
              </a:solidFill>
            </a:endParaRPr>
          </a:p>
        </p:txBody>
      </p:sp>
      <p:sp>
        <p:nvSpPr>
          <p:cNvPr id="44" name="Rectangle 44"/>
          <p:cNvSpPr>
            <a:spLocks noGrp="1" noChangeArrowheads="1"/>
          </p:cNvSpPr>
          <p:nvPr>
            <p:ph type="ftr" sz="quarter" idx="11"/>
          </p:nvPr>
        </p:nvSpPr>
        <p:spPr>
          <a:xfrm>
            <a:off x="4165600" y="6245225"/>
            <a:ext cx="3860800" cy="476250"/>
          </a:xfrm>
        </p:spPr>
        <p:txBody>
          <a:bodyPr/>
          <a:lstStyle>
            <a:lvl1pPr>
              <a:defRPr/>
            </a:lvl1pPr>
          </a:lstStyle>
          <a:p>
            <a:pPr>
              <a:defRPr/>
            </a:pPr>
            <a:endParaRPr lang="en-US">
              <a:solidFill>
                <a:srgbClr val="FFFFFF"/>
              </a:solidFill>
            </a:endParaRPr>
          </a:p>
        </p:txBody>
      </p:sp>
      <p:sp>
        <p:nvSpPr>
          <p:cNvPr id="45" name="Rectangle 45"/>
          <p:cNvSpPr>
            <a:spLocks noGrp="1" noChangeArrowheads="1"/>
          </p:cNvSpPr>
          <p:nvPr>
            <p:ph type="sldNum" sz="quarter" idx="12"/>
          </p:nvPr>
        </p:nvSpPr>
        <p:spPr>
          <a:xfrm>
            <a:off x="8737600" y="6245225"/>
            <a:ext cx="2844800" cy="476250"/>
          </a:xfrm>
        </p:spPr>
        <p:txBody>
          <a:bodyPr/>
          <a:lstStyle>
            <a:lvl1pPr>
              <a:defRPr/>
            </a:lvl1pPr>
          </a:lstStyle>
          <a:p>
            <a:pPr>
              <a:defRPr/>
            </a:pPr>
            <a:fld id="{E62D1D08-D0D5-4268-B021-8FBA189E0332}"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4249749862"/>
      </p:ext>
    </p:extLst>
  </p:cSld>
  <p:clrMapOvr>
    <a:masterClrMapping/>
  </p:clrMapOvr>
  <p:transition spd="med">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80E971CE-F409-4F6C-86E8-FC151DDCCA1F}"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879717980"/>
      </p:ext>
    </p:extLst>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963084" y="4406901"/>
            <a:ext cx="103632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5F3A5F8B-3181-4633-85AD-592A70257304}"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57921390"/>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963084" y="4406901"/>
            <a:ext cx="103632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5F3A5F8B-3181-4633-85AD-592A70257304}"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843408676"/>
      </p:ext>
    </p:extLst>
  </p:cSld>
  <p:clrMapOvr>
    <a:masterClrMapping/>
  </p:clrMapOvr>
  <p:transition spd="med">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C35C5E26-26B1-45C7-A209-1C8316723F38}"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702177389"/>
      </p:ext>
    </p:extLst>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74638"/>
            <a:ext cx="109728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45"/>
          <p:cNvSpPr>
            <a:spLocks noGrp="1" noChangeArrowheads="1"/>
          </p:cNvSpPr>
          <p:nvPr>
            <p:ph type="sldNum" sz="quarter" idx="12"/>
          </p:nvPr>
        </p:nvSpPr>
        <p:spPr>
          <a:ln/>
        </p:spPr>
        <p:txBody>
          <a:bodyPr/>
          <a:lstStyle>
            <a:lvl1pPr>
              <a:defRPr/>
            </a:lvl1pPr>
          </a:lstStyle>
          <a:p>
            <a:pPr>
              <a:defRPr/>
            </a:pPr>
            <a:fld id="{FFDDFE5A-78E9-4669-B6F9-B0143DEFE3BA}"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538943903"/>
      </p:ext>
    </p:extLst>
  </p:cSld>
  <p:clrMapOvr>
    <a:masterClrMapping/>
  </p:clrMapOvr>
  <p:transition spd="med">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45"/>
          <p:cNvSpPr>
            <a:spLocks noGrp="1" noChangeArrowheads="1"/>
          </p:cNvSpPr>
          <p:nvPr>
            <p:ph type="sldNum" sz="quarter" idx="12"/>
          </p:nvPr>
        </p:nvSpPr>
        <p:spPr>
          <a:ln/>
        </p:spPr>
        <p:txBody>
          <a:bodyPr/>
          <a:lstStyle>
            <a:lvl1pPr>
              <a:defRPr/>
            </a:lvl1pPr>
          </a:lstStyle>
          <a:p>
            <a:pPr>
              <a:defRPr/>
            </a:pPr>
            <a:fld id="{6F4DAEB5-85C9-45C3-A325-91A4EDD59958}"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297434446"/>
      </p:ext>
    </p:extLst>
  </p:cSld>
  <p:clrMapOvr>
    <a:masterClrMapping/>
  </p:clrMapOvr>
  <p:transition spd="med">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45"/>
          <p:cNvSpPr>
            <a:spLocks noGrp="1" noChangeArrowheads="1"/>
          </p:cNvSpPr>
          <p:nvPr>
            <p:ph type="sldNum" sz="quarter" idx="12"/>
          </p:nvPr>
        </p:nvSpPr>
        <p:spPr>
          <a:ln/>
        </p:spPr>
        <p:txBody>
          <a:bodyPr/>
          <a:lstStyle>
            <a:lvl1pPr>
              <a:defRPr/>
            </a:lvl1pPr>
          </a:lstStyle>
          <a:p>
            <a:pPr>
              <a:defRPr/>
            </a:pPr>
            <a:fld id="{B67C10D5-A522-41AB-B56A-D6CEEC0047D7}"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096984447"/>
      </p:ext>
    </p:extLst>
  </p:cSld>
  <p:clrMapOvr>
    <a:masterClrMapping/>
  </p:clrMapOvr>
  <p:transition spd="med">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09601" y="273050"/>
            <a:ext cx="4011084" cy="1162050"/>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BA21A38B-2A33-4C49-8CAC-2B9ED132B81B}"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079937390"/>
      </p:ext>
    </p:extLst>
  </p:cSld>
  <p:clrMapOvr>
    <a:masterClrMapping/>
  </p:clrMapOvr>
  <p:transition spd="med">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389717" y="4800600"/>
            <a:ext cx="7315200" cy="566738"/>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smtClean="0"/>
          </a:p>
        </p:txBody>
      </p:sp>
      <p:sp>
        <p:nvSpPr>
          <p:cNvPr id="4" name="מציין מיקום טקסט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2AD79FB6-2C35-4AD7-B394-AF5C11F48374}"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822556973"/>
      </p:ext>
    </p:extLst>
  </p:cSld>
  <p:clrMapOvr>
    <a:masterClrMapping/>
  </p:clrMapOvr>
  <p:transition spd="med">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66788565-8E76-4ACD-8138-80473CBBD3F8}"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745441979"/>
      </p:ext>
    </p:extLst>
  </p:cSld>
  <p:clrMapOvr>
    <a:masterClrMapping/>
  </p:clrMapOvr>
  <p:transition spd="med">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158751"/>
            <a:ext cx="2743200" cy="597217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09600" y="158751"/>
            <a:ext cx="8026400" cy="597217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4CC55C2B-F2C4-4A44-A6DD-9413EF25126D}"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807600110"/>
      </p:ext>
    </p:extLst>
  </p:cSld>
  <p:clrMapOvr>
    <a:masterClrMapping/>
  </p:clrMapOvr>
  <p:transition spd="med">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AndTwoObj">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תוכן 4"/>
          <p:cNvSpPr>
            <a:spLocks noGrp="1"/>
          </p:cNvSpPr>
          <p:nvPr>
            <p:ph sz="quarter" idx="3"/>
          </p:nvPr>
        </p:nvSpPr>
        <p:spPr>
          <a:xfrm>
            <a:off x="6197600" y="39243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a:defRPr/>
            </a:pPr>
            <a:fld id="{EDE4A627-777E-4667-92D7-DAD56844B222}"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900686544"/>
      </p:ext>
    </p:extLst>
  </p:cSld>
  <p:clrMapOvr>
    <a:masterClrMapping/>
  </p:clrMapOvr>
  <p:transition spd="med">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woObjOverTx">
  <p:cSld name="כותרת ו-2 תכנים על פני טקסט">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quarter" idx="1"/>
          </p:nvPr>
        </p:nvSpPr>
        <p:spPr>
          <a:xfrm>
            <a:off x="609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half" idx="3"/>
          </p:nvPr>
        </p:nvSpPr>
        <p:spPr>
          <a:xfrm>
            <a:off x="609600" y="3924300"/>
            <a:ext cx="10972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a:defRPr/>
            </a:pPr>
            <a:fld id="{A1B11824-52DC-4679-B478-6CB2BE2A31F0}"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950437290"/>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C35C5E26-26B1-45C7-A209-1C8316723F38}"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418897150"/>
      </p:ext>
    </p:extLst>
  </p:cSld>
  <p:clrMapOvr>
    <a:masterClrMapping/>
  </p:clrMapOvr>
  <p:transition spd="med">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showMasterPhAnim="0" type="title" preserve="1">
  <p:cSld name="שקופית כותרת">
    <p:spTree>
      <p:nvGrpSpPr>
        <p:cNvPr id="1" name=""/>
        <p:cNvGrpSpPr/>
        <p:nvPr/>
      </p:nvGrpSpPr>
      <p:grpSpPr>
        <a:xfrm>
          <a:off x="0" y="0"/>
          <a:ext cx="0" cy="0"/>
          <a:chOff x="0" y="0"/>
          <a:chExt cx="0" cy="0"/>
        </a:xfrm>
      </p:grpSpPr>
      <p:grpSp>
        <p:nvGrpSpPr>
          <p:cNvPr id="4" name="Group 2"/>
          <p:cNvGrpSpPr>
            <a:grpSpLocks/>
          </p:cNvGrpSpPr>
          <p:nvPr/>
        </p:nvGrpSpPr>
        <p:grpSpPr bwMode="auto">
          <a:xfrm>
            <a:off x="1" y="0"/>
            <a:ext cx="12187767" cy="6851650"/>
            <a:chOff x="0" y="0"/>
            <a:chExt cx="5758" cy="4316"/>
          </a:xfrm>
        </p:grpSpPr>
        <p:sp>
          <p:nvSpPr>
            <p:cNvPr id="5"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6"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7"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8"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fontAlgn="base">
                <a:spcBef>
                  <a:spcPct val="0"/>
                </a:spcBef>
                <a:spcAft>
                  <a:spcPct val="0"/>
                </a:spcAft>
                <a:defRPr/>
              </a:pPr>
              <a:endParaRPr lang="he-IL" sz="1800">
                <a:solidFill>
                  <a:srgbClr val="FFFFFF"/>
                </a:solidFill>
                <a:latin typeface="Arial" panose="020B0604020202020204" pitchFamily="34" charset="0"/>
              </a:endParaRPr>
            </a:p>
          </p:txBody>
        </p:sp>
        <p:sp>
          <p:nvSpPr>
            <p:cNvPr id="9"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1"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2"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3"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4"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5"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sp>
          <p:nvSpPr>
            <p:cNvPr id="16"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9"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0"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1"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2"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3"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4"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5"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6"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7"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8"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9"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0"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1"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2"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3"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4"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5"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6"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7"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8"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9"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0"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1" name="Freeform 39"/>
              <p:cNvSpPr>
                <a:spLocks/>
              </p:cNvSpPr>
              <p:nvPr/>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2" name="Freeform 40"/>
              <p:cNvSpPr>
                <a:spLocks/>
              </p:cNvSpPr>
              <p:nvPr/>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grpSp>
      </p:grpSp>
      <p:sp>
        <p:nvSpPr>
          <p:cNvPr id="3113" name="Rectangle 41"/>
          <p:cNvSpPr>
            <a:spLocks noGrp="1" noChangeArrowheads="1"/>
          </p:cNvSpPr>
          <p:nvPr>
            <p:ph type="ctrTitle"/>
          </p:nvPr>
        </p:nvSpPr>
        <p:spPr>
          <a:xfrm>
            <a:off x="914400" y="1447801"/>
            <a:ext cx="10363200" cy="1470025"/>
          </a:xfrm>
        </p:spPr>
        <p:txBody>
          <a:bodyPr/>
          <a:lstStyle>
            <a:lvl1pPr>
              <a:defRPr/>
            </a:lvl1pPr>
          </a:lstStyle>
          <a:p>
            <a:pPr lvl="0"/>
            <a:r>
              <a:rPr lang="he-IL" noProof="0" smtClean="0"/>
              <a:t>לחץ כדי לערוך סגנון כותרת של תבנית בסיס</a:t>
            </a:r>
            <a:endParaRPr lang="he-IL" noProof="0" smtClean="0"/>
          </a:p>
        </p:txBody>
      </p:sp>
      <p:sp>
        <p:nvSpPr>
          <p:cNvPr id="3114" name="Rectangle 42"/>
          <p:cNvSpPr>
            <a:spLocks noGrp="1" noChangeArrowheads="1"/>
          </p:cNvSpPr>
          <p:nvPr>
            <p:ph type="subTitle" idx="1"/>
          </p:nvPr>
        </p:nvSpPr>
        <p:spPr>
          <a:xfrm>
            <a:off x="1828800" y="3203575"/>
            <a:ext cx="8534400" cy="1752600"/>
          </a:xfrm>
        </p:spPr>
        <p:txBody>
          <a:bodyPr/>
          <a:lstStyle>
            <a:lvl1pPr marL="0" indent="0" algn="ctr">
              <a:buFont typeface="Wingdings" pitchFamily="2" charset="2"/>
              <a:buNone/>
              <a:defRPr/>
            </a:lvl1pPr>
          </a:lstStyle>
          <a:p>
            <a:pPr lvl="0"/>
            <a:r>
              <a:rPr lang="he-IL" noProof="0" smtClean="0"/>
              <a:t>לחץ כדי לערוך סגנון כותרת משנה של תבנית בסיס</a:t>
            </a:r>
            <a:endParaRPr lang="he-IL" noProof="0" smtClean="0"/>
          </a:p>
        </p:txBody>
      </p:sp>
      <p:sp>
        <p:nvSpPr>
          <p:cNvPr id="43" name="Rectangle 43"/>
          <p:cNvSpPr>
            <a:spLocks noGrp="1" noChangeArrowheads="1"/>
          </p:cNvSpPr>
          <p:nvPr>
            <p:ph type="dt" sz="half" idx="10"/>
          </p:nvPr>
        </p:nvSpPr>
        <p:spPr>
          <a:xfrm>
            <a:off x="609600" y="6245225"/>
            <a:ext cx="2844800" cy="476250"/>
          </a:xfrm>
        </p:spPr>
        <p:txBody>
          <a:bodyPr/>
          <a:lstStyle>
            <a:lvl1pPr>
              <a:defRPr/>
            </a:lvl1pPr>
          </a:lstStyle>
          <a:p>
            <a:pPr>
              <a:defRPr/>
            </a:pPr>
            <a:endParaRPr lang="en-US">
              <a:solidFill>
                <a:srgbClr val="FFFFFF"/>
              </a:solidFill>
            </a:endParaRPr>
          </a:p>
        </p:txBody>
      </p:sp>
      <p:sp>
        <p:nvSpPr>
          <p:cNvPr id="44" name="Rectangle 44"/>
          <p:cNvSpPr>
            <a:spLocks noGrp="1" noChangeArrowheads="1"/>
          </p:cNvSpPr>
          <p:nvPr>
            <p:ph type="ftr" sz="quarter" idx="11"/>
          </p:nvPr>
        </p:nvSpPr>
        <p:spPr>
          <a:xfrm>
            <a:off x="4165600" y="6245225"/>
            <a:ext cx="3860800" cy="476250"/>
          </a:xfrm>
        </p:spPr>
        <p:txBody>
          <a:bodyPr/>
          <a:lstStyle>
            <a:lvl1pPr>
              <a:defRPr/>
            </a:lvl1pPr>
          </a:lstStyle>
          <a:p>
            <a:pPr>
              <a:defRPr/>
            </a:pPr>
            <a:endParaRPr lang="en-US">
              <a:solidFill>
                <a:srgbClr val="FFFFFF"/>
              </a:solidFill>
            </a:endParaRPr>
          </a:p>
        </p:txBody>
      </p:sp>
      <p:sp>
        <p:nvSpPr>
          <p:cNvPr id="45" name="Rectangle 45"/>
          <p:cNvSpPr>
            <a:spLocks noGrp="1" noChangeArrowheads="1"/>
          </p:cNvSpPr>
          <p:nvPr>
            <p:ph type="sldNum" sz="quarter" idx="12"/>
          </p:nvPr>
        </p:nvSpPr>
        <p:spPr>
          <a:xfrm>
            <a:off x="8737600" y="6245225"/>
            <a:ext cx="2844800" cy="476250"/>
          </a:xfrm>
        </p:spPr>
        <p:txBody>
          <a:bodyPr/>
          <a:lstStyle>
            <a:lvl1pPr>
              <a:defRPr/>
            </a:lvl1pPr>
          </a:lstStyle>
          <a:p>
            <a:pPr>
              <a:defRPr/>
            </a:pPr>
            <a:fld id="{E62D1D08-D0D5-4268-B021-8FBA189E0332}"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752267825"/>
      </p:ext>
    </p:extLst>
  </p:cSld>
  <p:clrMapOvr>
    <a:masterClrMapping/>
  </p:clrMapOvr>
  <p:transition spd="med">
    <p:fade/>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80E971CE-F409-4F6C-86E8-FC151DDCCA1F}"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19601412"/>
      </p:ext>
    </p:extLst>
  </p:cSld>
  <p:clrMapOvr>
    <a:masterClrMapping/>
  </p:clrMapOvr>
  <p:transition spd="med">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963084" y="4406901"/>
            <a:ext cx="103632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5F3A5F8B-3181-4633-85AD-592A70257304}"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690047366"/>
      </p:ext>
    </p:extLst>
  </p:cSld>
  <p:clrMapOvr>
    <a:masterClrMapping/>
  </p:clrMapOvr>
  <p:transition spd="med">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C35C5E26-26B1-45C7-A209-1C8316723F38}"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781902562"/>
      </p:ext>
    </p:extLst>
  </p:cSld>
  <p:clrMapOvr>
    <a:masterClrMapping/>
  </p:clrMapOvr>
  <p:transition spd="med">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74638"/>
            <a:ext cx="109728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45"/>
          <p:cNvSpPr>
            <a:spLocks noGrp="1" noChangeArrowheads="1"/>
          </p:cNvSpPr>
          <p:nvPr>
            <p:ph type="sldNum" sz="quarter" idx="12"/>
          </p:nvPr>
        </p:nvSpPr>
        <p:spPr>
          <a:ln/>
        </p:spPr>
        <p:txBody>
          <a:bodyPr/>
          <a:lstStyle>
            <a:lvl1pPr>
              <a:defRPr/>
            </a:lvl1pPr>
          </a:lstStyle>
          <a:p>
            <a:pPr>
              <a:defRPr/>
            </a:pPr>
            <a:fld id="{FFDDFE5A-78E9-4669-B6F9-B0143DEFE3BA}"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009522608"/>
      </p:ext>
    </p:extLst>
  </p:cSld>
  <p:clrMapOvr>
    <a:masterClrMapping/>
  </p:clrMapOvr>
  <p:transition spd="med">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45"/>
          <p:cNvSpPr>
            <a:spLocks noGrp="1" noChangeArrowheads="1"/>
          </p:cNvSpPr>
          <p:nvPr>
            <p:ph type="sldNum" sz="quarter" idx="12"/>
          </p:nvPr>
        </p:nvSpPr>
        <p:spPr>
          <a:ln/>
        </p:spPr>
        <p:txBody>
          <a:bodyPr/>
          <a:lstStyle>
            <a:lvl1pPr>
              <a:defRPr/>
            </a:lvl1pPr>
          </a:lstStyle>
          <a:p>
            <a:pPr>
              <a:defRPr/>
            </a:pPr>
            <a:fld id="{6F4DAEB5-85C9-45C3-A325-91A4EDD59958}"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4289546176"/>
      </p:ext>
    </p:extLst>
  </p:cSld>
  <p:clrMapOvr>
    <a:masterClrMapping/>
  </p:clrMapOvr>
  <p:transition spd="med">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45"/>
          <p:cNvSpPr>
            <a:spLocks noGrp="1" noChangeArrowheads="1"/>
          </p:cNvSpPr>
          <p:nvPr>
            <p:ph type="sldNum" sz="quarter" idx="12"/>
          </p:nvPr>
        </p:nvSpPr>
        <p:spPr>
          <a:ln/>
        </p:spPr>
        <p:txBody>
          <a:bodyPr/>
          <a:lstStyle>
            <a:lvl1pPr>
              <a:defRPr/>
            </a:lvl1pPr>
          </a:lstStyle>
          <a:p>
            <a:pPr>
              <a:defRPr/>
            </a:pPr>
            <a:fld id="{B67C10D5-A522-41AB-B56A-D6CEEC0047D7}"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829938129"/>
      </p:ext>
    </p:extLst>
  </p:cSld>
  <p:clrMapOvr>
    <a:masterClrMapping/>
  </p:clrMapOvr>
  <p:transition spd="med">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09601" y="273050"/>
            <a:ext cx="4011084" cy="1162050"/>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BA21A38B-2A33-4C49-8CAC-2B9ED132B81B}"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896081156"/>
      </p:ext>
    </p:extLst>
  </p:cSld>
  <p:clrMapOvr>
    <a:masterClrMapping/>
  </p:clrMapOvr>
  <p:transition spd="med">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389717" y="4800600"/>
            <a:ext cx="7315200" cy="566738"/>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he-IL" noProof="0" smtClean="0"/>
              <a:t>לחץ על הסמל כדי להוסיף תמונה</a:t>
            </a:r>
            <a:endParaRPr lang="he-IL" noProof="0" smtClean="0"/>
          </a:p>
        </p:txBody>
      </p:sp>
      <p:sp>
        <p:nvSpPr>
          <p:cNvPr id="4" name="מציין מיקום טקסט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2AD79FB6-2C35-4AD7-B394-AF5C11F48374}"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15463116"/>
      </p:ext>
    </p:extLst>
  </p:cSld>
  <p:clrMapOvr>
    <a:masterClrMapping/>
  </p:clrMapOvr>
  <p:transition spd="med">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66788565-8E76-4ACD-8138-80473CBBD3F8}"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244865076"/>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74638"/>
            <a:ext cx="109728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45"/>
          <p:cNvSpPr>
            <a:spLocks noGrp="1" noChangeArrowheads="1"/>
          </p:cNvSpPr>
          <p:nvPr>
            <p:ph type="sldNum" sz="quarter" idx="12"/>
          </p:nvPr>
        </p:nvSpPr>
        <p:spPr>
          <a:ln/>
        </p:spPr>
        <p:txBody>
          <a:bodyPr/>
          <a:lstStyle>
            <a:lvl1pPr>
              <a:defRPr/>
            </a:lvl1pPr>
          </a:lstStyle>
          <a:p>
            <a:pPr>
              <a:defRPr/>
            </a:pPr>
            <a:fld id="{FFDDFE5A-78E9-4669-B6F9-B0143DEFE3BA}"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4562364"/>
      </p:ext>
    </p:extLst>
  </p:cSld>
  <p:clrMapOvr>
    <a:masterClrMapping/>
  </p:clrMapOvr>
  <p:transition spd="med">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158751"/>
            <a:ext cx="2743200" cy="597217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09600" y="158751"/>
            <a:ext cx="8026400" cy="597217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4CC55C2B-F2C4-4A44-A6DD-9413EF25126D}"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42919651"/>
      </p:ext>
    </p:extLst>
  </p:cSld>
  <p:clrMapOvr>
    <a:masterClrMapping/>
  </p:clrMapOvr>
  <p:transition spd="med">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objAndTwoObj">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תוכן 4"/>
          <p:cNvSpPr>
            <a:spLocks noGrp="1"/>
          </p:cNvSpPr>
          <p:nvPr>
            <p:ph sz="quarter" idx="3"/>
          </p:nvPr>
        </p:nvSpPr>
        <p:spPr>
          <a:xfrm>
            <a:off x="6197600" y="39243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341BA18-C642-4C62-9917-4F4EE78FDD4E}" type="slidenum">
              <a:rPr lang="he-IL" altLang="he-IL" smtClean="0">
                <a:solidFill>
                  <a:srgbClr val="FFFFFF"/>
                </a:solidFill>
              </a:rPr>
              <a:pPr fontAlgn="base">
                <a:spcBef>
                  <a:spcPct val="0"/>
                </a:spcBef>
                <a:spcAft>
                  <a:spcPct val="0"/>
                </a:spcAft>
                <a:defRPr/>
              </a:pPr>
              <a:t>‹#›</a:t>
            </a:fld>
            <a:endParaRPr lang="en-US" altLang="he-IL">
              <a:solidFill>
                <a:srgbClr val="FFFFFF"/>
              </a:solidFill>
            </a:endParaRPr>
          </a:p>
        </p:txBody>
      </p:sp>
    </p:spTree>
    <p:extLst>
      <p:ext uri="{BB962C8B-B14F-4D97-AF65-F5344CB8AC3E}">
        <p14:creationId xmlns:p14="http://schemas.microsoft.com/office/powerpoint/2010/main" val="3223800955"/>
      </p:ext>
    </p:extLst>
  </p:cSld>
  <p:clrMapOvr>
    <a:masterClrMapping/>
  </p:clrMapOvr>
  <p:transition spd="med">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woObjOverTx">
  <p:cSld name="כותרת ו-2 תכנים על פני טקסט">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quarter" idx="1"/>
          </p:nvPr>
        </p:nvSpPr>
        <p:spPr>
          <a:xfrm>
            <a:off x="609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half" idx="3"/>
          </p:nvPr>
        </p:nvSpPr>
        <p:spPr>
          <a:xfrm>
            <a:off x="609600" y="3924300"/>
            <a:ext cx="10972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341BA18-C642-4C62-9917-4F4EE78FDD4E}" type="slidenum">
              <a:rPr lang="he-IL" altLang="he-IL" smtClean="0">
                <a:solidFill>
                  <a:srgbClr val="FFFFFF"/>
                </a:solidFill>
              </a:rPr>
              <a:pPr fontAlgn="base">
                <a:spcBef>
                  <a:spcPct val="0"/>
                </a:spcBef>
                <a:spcAft>
                  <a:spcPct val="0"/>
                </a:spcAft>
                <a:defRPr/>
              </a:pPr>
              <a:t>‹#›</a:t>
            </a:fld>
            <a:endParaRPr lang="en-US" altLang="he-IL">
              <a:solidFill>
                <a:srgbClr val="FFFFFF"/>
              </a:solidFill>
            </a:endParaRPr>
          </a:p>
        </p:txBody>
      </p:sp>
    </p:spTree>
    <p:extLst>
      <p:ext uri="{BB962C8B-B14F-4D97-AF65-F5344CB8AC3E}">
        <p14:creationId xmlns:p14="http://schemas.microsoft.com/office/powerpoint/2010/main" val="4216901881"/>
      </p:ext>
    </p:extLst>
  </p:cSld>
  <p:clrMapOvr>
    <a:masterClrMapping/>
  </p:clrMapOvr>
  <p:transition spd="med">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showMasterPhAnim="0" type="title" preserve="1">
  <p:cSld name="שקופית כותרת">
    <p:spTree>
      <p:nvGrpSpPr>
        <p:cNvPr id="1" name=""/>
        <p:cNvGrpSpPr/>
        <p:nvPr/>
      </p:nvGrpSpPr>
      <p:grpSpPr>
        <a:xfrm>
          <a:off x="0" y="0"/>
          <a:ext cx="0" cy="0"/>
          <a:chOff x="0" y="0"/>
          <a:chExt cx="0" cy="0"/>
        </a:xfrm>
      </p:grpSpPr>
      <p:grpSp>
        <p:nvGrpSpPr>
          <p:cNvPr id="4" name="Group 2"/>
          <p:cNvGrpSpPr>
            <a:grpSpLocks/>
          </p:cNvGrpSpPr>
          <p:nvPr/>
        </p:nvGrpSpPr>
        <p:grpSpPr bwMode="auto">
          <a:xfrm>
            <a:off x="1" y="0"/>
            <a:ext cx="12187767" cy="6851650"/>
            <a:chOff x="0" y="0"/>
            <a:chExt cx="5758" cy="4316"/>
          </a:xfrm>
        </p:grpSpPr>
        <p:sp>
          <p:nvSpPr>
            <p:cNvPr id="5"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6"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7"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8"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algn="r" rtl="1" eaLnBrk="1" hangingPunct="1">
                <a:defRPr/>
              </a:pPr>
              <a:endParaRPr lang="he-IL" sz="1800"/>
            </a:p>
          </p:txBody>
        </p:sp>
        <p:sp>
          <p:nvSpPr>
            <p:cNvPr id="9"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1"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2"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3"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4"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5"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defRPr/>
              </a:pPr>
              <a:endParaRPr lang="he-IL" altLang="he-IL" sz="1800" smtClean="0"/>
            </a:p>
          </p:txBody>
        </p:sp>
        <p:sp>
          <p:nvSpPr>
            <p:cNvPr id="16"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defRPr/>
              </a:pPr>
              <a:endParaRPr lang="he-IL" altLang="he-IL" sz="1800" smtClean="0"/>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9"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1"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2"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3"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4"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5"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6"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7"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8"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9"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0"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1"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2"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3"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4"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5"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6"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7"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8"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39"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40"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41" name="Freeform 39"/>
              <p:cNvSpPr>
                <a:spLocks/>
              </p:cNvSpPr>
              <p:nvPr/>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42" name="Freeform 40"/>
              <p:cNvSpPr>
                <a:spLocks/>
              </p:cNvSpPr>
              <p:nvPr/>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grpSp>
      </p:grpSp>
      <p:sp>
        <p:nvSpPr>
          <p:cNvPr id="3113" name="Rectangle 41"/>
          <p:cNvSpPr>
            <a:spLocks noGrp="1" noChangeArrowheads="1"/>
          </p:cNvSpPr>
          <p:nvPr>
            <p:ph type="ctrTitle"/>
          </p:nvPr>
        </p:nvSpPr>
        <p:spPr>
          <a:xfrm>
            <a:off x="914400" y="1447801"/>
            <a:ext cx="10363200" cy="1470025"/>
          </a:xfrm>
        </p:spPr>
        <p:txBody>
          <a:bodyPr/>
          <a:lstStyle>
            <a:lvl1pPr>
              <a:defRPr/>
            </a:lvl1pPr>
          </a:lstStyle>
          <a:p>
            <a:pPr lvl="0"/>
            <a:r>
              <a:rPr lang="he-IL" noProof="0" smtClean="0"/>
              <a:t>לחץ כדי לערוך סגנון כותרת של תבנית בסיס</a:t>
            </a:r>
            <a:endParaRPr lang="he-IL" noProof="0" smtClean="0"/>
          </a:p>
        </p:txBody>
      </p:sp>
      <p:sp>
        <p:nvSpPr>
          <p:cNvPr id="3114" name="Rectangle 42"/>
          <p:cNvSpPr>
            <a:spLocks noGrp="1" noChangeArrowheads="1"/>
          </p:cNvSpPr>
          <p:nvPr>
            <p:ph type="subTitle" idx="1"/>
          </p:nvPr>
        </p:nvSpPr>
        <p:spPr>
          <a:xfrm>
            <a:off x="1828800" y="3203575"/>
            <a:ext cx="8534400" cy="1752600"/>
          </a:xfrm>
        </p:spPr>
        <p:txBody>
          <a:bodyPr/>
          <a:lstStyle>
            <a:lvl1pPr marL="0" indent="0" algn="ctr">
              <a:buFont typeface="Wingdings" pitchFamily="2" charset="2"/>
              <a:buNone/>
              <a:defRPr/>
            </a:lvl1pPr>
          </a:lstStyle>
          <a:p>
            <a:pPr lvl="0"/>
            <a:r>
              <a:rPr lang="he-IL" noProof="0" smtClean="0"/>
              <a:t>לחץ כדי לערוך סגנון כותרת משנה של תבנית בסיס</a:t>
            </a:r>
            <a:endParaRPr lang="he-IL" noProof="0" smtClean="0"/>
          </a:p>
        </p:txBody>
      </p:sp>
      <p:sp>
        <p:nvSpPr>
          <p:cNvPr id="43" name="Rectangle 43"/>
          <p:cNvSpPr>
            <a:spLocks noGrp="1" noChangeArrowheads="1"/>
          </p:cNvSpPr>
          <p:nvPr>
            <p:ph type="dt" sz="half" idx="10"/>
          </p:nvPr>
        </p:nvSpPr>
        <p:spPr>
          <a:xfrm>
            <a:off x="609600" y="6245225"/>
            <a:ext cx="2844800" cy="476250"/>
          </a:xfrm>
        </p:spPr>
        <p:txBody>
          <a:bodyPr/>
          <a:lstStyle>
            <a:lvl1pPr>
              <a:defRPr/>
            </a:lvl1pPr>
          </a:lstStyle>
          <a:p>
            <a:pPr>
              <a:defRPr/>
            </a:pPr>
            <a:endParaRPr lang="en-US">
              <a:solidFill>
                <a:srgbClr val="FFFFFF"/>
              </a:solidFill>
            </a:endParaRPr>
          </a:p>
        </p:txBody>
      </p:sp>
      <p:sp>
        <p:nvSpPr>
          <p:cNvPr id="44" name="Rectangle 44"/>
          <p:cNvSpPr>
            <a:spLocks noGrp="1" noChangeArrowheads="1"/>
          </p:cNvSpPr>
          <p:nvPr>
            <p:ph type="ftr" sz="quarter" idx="11"/>
          </p:nvPr>
        </p:nvSpPr>
        <p:spPr>
          <a:xfrm>
            <a:off x="4165600" y="6245225"/>
            <a:ext cx="3860800" cy="476250"/>
          </a:xfrm>
        </p:spPr>
        <p:txBody>
          <a:bodyPr/>
          <a:lstStyle>
            <a:lvl1pPr>
              <a:defRPr/>
            </a:lvl1pPr>
          </a:lstStyle>
          <a:p>
            <a:pPr>
              <a:defRPr/>
            </a:pPr>
            <a:endParaRPr lang="en-US">
              <a:solidFill>
                <a:srgbClr val="FFFFFF"/>
              </a:solidFill>
            </a:endParaRPr>
          </a:p>
        </p:txBody>
      </p:sp>
      <p:sp>
        <p:nvSpPr>
          <p:cNvPr id="45" name="Rectangle 45"/>
          <p:cNvSpPr>
            <a:spLocks noGrp="1" noChangeArrowheads="1"/>
          </p:cNvSpPr>
          <p:nvPr>
            <p:ph type="sldNum" sz="quarter" idx="12"/>
          </p:nvPr>
        </p:nvSpPr>
        <p:spPr>
          <a:xfrm>
            <a:off x="8737600" y="6245225"/>
            <a:ext cx="2844800" cy="476250"/>
          </a:xfrm>
        </p:spPr>
        <p:txBody>
          <a:bodyPr/>
          <a:lstStyle>
            <a:lvl1pPr>
              <a:defRPr/>
            </a:lvl1pPr>
          </a:lstStyle>
          <a:p>
            <a:pPr>
              <a:defRPr/>
            </a:pPr>
            <a:fld id="{E62D1D08-D0D5-4268-B021-8FBA189E0332}"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520204331"/>
      </p:ext>
    </p:extLst>
  </p:cSld>
  <p:clrMapOvr>
    <a:masterClrMapping/>
  </p:clrMapOvr>
  <p:transition spd="med">
    <p:fade/>
  </p:transition>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80E971CE-F409-4F6C-86E8-FC151DDCCA1F}"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536145931"/>
      </p:ext>
    </p:extLst>
  </p:cSld>
  <p:clrMapOvr>
    <a:masterClrMapping/>
  </p:clrMapOvr>
  <p:transition spd="med">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963084" y="4406901"/>
            <a:ext cx="103632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5F3A5F8B-3181-4633-85AD-592A70257304}"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926753565"/>
      </p:ext>
    </p:extLst>
  </p:cSld>
  <p:clrMapOvr>
    <a:masterClrMapping/>
  </p:clrMapOvr>
  <p:transition spd="med">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C35C5E26-26B1-45C7-A209-1C8316723F38}"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386518352"/>
      </p:ext>
    </p:extLst>
  </p:cSld>
  <p:clrMapOvr>
    <a:masterClrMapping/>
  </p:clrMapOvr>
  <p:transition spd="med">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74638"/>
            <a:ext cx="109728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45"/>
          <p:cNvSpPr>
            <a:spLocks noGrp="1" noChangeArrowheads="1"/>
          </p:cNvSpPr>
          <p:nvPr>
            <p:ph type="sldNum" sz="quarter" idx="12"/>
          </p:nvPr>
        </p:nvSpPr>
        <p:spPr>
          <a:ln/>
        </p:spPr>
        <p:txBody>
          <a:bodyPr/>
          <a:lstStyle>
            <a:lvl1pPr>
              <a:defRPr/>
            </a:lvl1pPr>
          </a:lstStyle>
          <a:p>
            <a:pPr>
              <a:defRPr/>
            </a:pPr>
            <a:fld id="{FFDDFE5A-78E9-4669-B6F9-B0143DEFE3BA}"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789621120"/>
      </p:ext>
    </p:extLst>
  </p:cSld>
  <p:clrMapOvr>
    <a:masterClrMapping/>
  </p:clrMapOvr>
  <p:transition spd="med">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45"/>
          <p:cNvSpPr>
            <a:spLocks noGrp="1" noChangeArrowheads="1"/>
          </p:cNvSpPr>
          <p:nvPr>
            <p:ph type="sldNum" sz="quarter" idx="12"/>
          </p:nvPr>
        </p:nvSpPr>
        <p:spPr>
          <a:ln/>
        </p:spPr>
        <p:txBody>
          <a:bodyPr/>
          <a:lstStyle>
            <a:lvl1pPr>
              <a:defRPr/>
            </a:lvl1pPr>
          </a:lstStyle>
          <a:p>
            <a:pPr>
              <a:defRPr/>
            </a:pPr>
            <a:fld id="{6F4DAEB5-85C9-45C3-A325-91A4EDD59958}"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08375808"/>
      </p:ext>
    </p:extLst>
  </p:cSld>
  <p:clrMapOvr>
    <a:masterClrMapping/>
  </p:clrMapOvr>
  <p:transition spd="med">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45"/>
          <p:cNvSpPr>
            <a:spLocks noGrp="1" noChangeArrowheads="1"/>
          </p:cNvSpPr>
          <p:nvPr>
            <p:ph type="sldNum" sz="quarter" idx="12"/>
          </p:nvPr>
        </p:nvSpPr>
        <p:spPr>
          <a:ln/>
        </p:spPr>
        <p:txBody>
          <a:bodyPr/>
          <a:lstStyle>
            <a:lvl1pPr>
              <a:defRPr/>
            </a:lvl1pPr>
          </a:lstStyle>
          <a:p>
            <a:pPr>
              <a:defRPr/>
            </a:pPr>
            <a:fld id="{B67C10D5-A522-41AB-B56A-D6CEEC0047D7}"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967297380"/>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45"/>
          <p:cNvSpPr>
            <a:spLocks noGrp="1" noChangeArrowheads="1"/>
          </p:cNvSpPr>
          <p:nvPr>
            <p:ph type="sldNum" sz="quarter" idx="12"/>
          </p:nvPr>
        </p:nvSpPr>
        <p:spPr>
          <a:ln/>
        </p:spPr>
        <p:txBody>
          <a:bodyPr/>
          <a:lstStyle>
            <a:lvl1pPr>
              <a:defRPr/>
            </a:lvl1pPr>
          </a:lstStyle>
          <a:p>
            <a:pPr>
              <a:defRPr/>
            </a:pPr>
            <a:fld id="{6F4DAEB5-85C9-45C3-A325-91A4EDD59958}"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526353478"/>
      </p:ext>
    </p:extLst>
  </p:cSld>
  <p:clrMapOvr>
    <a:masterClrMapping/>
  </p:clrMapOvr>
  <p:transition spd="med">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09601" y="273050"/>
            <a:ext cx="4011084" cy="1162050"/>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BA21A38B-2A33-4C49-8CAC-2B9ED132B81B}"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485947912"/>
      </p:ext>
    </p:extLst>
  </p:cSld>
  <p:clrMapOvr>
    <a:masterClrMapping/>
  </p:clrMapOvr>
  <p:transition spd="med">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389717" y="4800600"/>
            <a:ext cx="7315200" cy="566738"/>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he-IL" noProof="0" smtClean="0"/>
              <a:t>לחץ על הסמל כדי להוסיף תמונה</a:t>
            </a:r>
            <a:endParaRPr lang="he-IL" noProof="0" smtClean="0"/>
          </a:p>
        </p:txBody>
      </p:sp>
      <p:sp>
        <p:nvSpPr>
          <p:cNvPr id="4" name="מציין מיקום טקסט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2AD79FB6-2C35-4AD7-B394-AF5C11F48374}"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570661585"/>
      </p:ext>
    </p:extLst>
  </p:cSld>
  <p:clrMapOvr>
    <a:masterClrMapping/>
  </p:clrMapOvr>
  <p:transition spd="med">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66788565-8E76-4ACD-8138-80473CBBD3F8}"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4225016540"/>
      </p:ext>
    </p:extLst>
  </p:cSld>
  <p:clrMapOvr>
    <a:masterClrMapping/>
  </p:clrMapOvr>
  <p:transition spd="med">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158751"/>
            <a:ext cx="2743200" cy="597217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09600" y="158751"/>
            <a:ext cx="8026400" cy="597217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4CC55C2B-F2C4-4A44-A6DD-9413EF25126D}"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4195701555"/>
      </p:ext>
    </p:extLst>
  </p:cSld>
  <p:clrMapOvr>
    <a:masterClrMapping/>
  </p:clrMapOvr>
  <p:transition spd="med">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objAndTwoObj" preserve="1">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תוכן 4"/>
          <p:cNvSpPr>
            <a:spLocks noGrp="1"/>
          </p:cNvSpPr>
          <p:nvPr>
            <p:ph sz="quarter" idx="3"/>
          </p:nvPr>
        </p:nvSpPr>
        <p:spPr>
          <a:xfrm>
            <a:off x="6197600" y="39243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a:defRPr/>
            </a:pPr>
            <a:fld id="{EDE4A627-777E-4667-92D7-DAD56844B222}"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463171457"/>
      </p:ext>
    </p:extLst>
  </p:cSld>
  <p:clrMapOvr>
    <a:masterClrMapping/>
  </p:clrMapOvr>
  <p:transition spd="med">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woObjOverTx" preserve="1">
  <p:cSld name="כותרת ו-2 תכנים על פני טקסט">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quarter" idx="1"/>
          </p:nvPr>
        </p:nvSpPr>
        <p:spPr>
          <a:xfrm>
            <a:off x="609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half" idx="3"/>
          </p:nvPr>
        </p:nvSpPr>
        <p:spPr>
          <a:xfrm>
            <a:off x="609600" y="3924300"/>
            <a:ext cx="10972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a:defRPr/>
            </a:pPr>
            <a:fld id="{A1B11824-52DC-4679-B478-6CB2BE2A31F0}"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953389303"/>
      </p:ext>
    </p:extLst>
  </p:cSld>
  <p:clrMapOvr>
    <a:masterClrMapping/>
  </p:clrMapOvr>
  <p:transition spd="med">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showMasterPhAnim="0" type="title" preserve="1">
  <p:cSld name="שקופית כותרת">
    <p:spTree>
      <p:nvGrpSpPr>
        <p:cNvPr id="1" name=""/>
        <p:cNvGrpSpPr/>
        <p:nvPr/>
      </p:nvGrpSpPr>
      <p:grpSpPr>
        <a:xfrm>
          <a:off x="0" y="0"/>
          <a:ext cx="0" cy="0"/>
          <a:chOff x="0" y="0"/>
          <a:chExt cx="0" cy="0"/>
        </a:xfrm>
      </p:grpSpPr>
      <p:grpSp>
        <p:nvGrpSpPr>
          <p:cNvPr id="4" name="Group 2"/>
          <p:cNvGrpSpPr>
            <a:grpSpLocks/>
          </p:cNvGrpSpPr>
          <p:nvPr/>
        </p:nvGrpSpPr>
        <p:grpSpPr bwMode="auto">
          <a:xfrm>
            <a:off x="-8467" y="20638"/>
            <a:ext cx="12192000" cy="6858000"/>
            <a:chOff x="0" y="0"/>
            <a:chExt cx="5760" cy="4320"/>
          </a:xfrm>
        </p:grpSpPr>
        <p:sp>
          <p:nvSpPr>
            <p:cNvPr id="5" name="Freeform 3"/>
            <p:cNvSpPr>
              <a:spLocks/>
            </p:cNvSpPr>
            <p:nvPr/>
          </p:nvSpPr>
          <p:spPr bwMode="hidden">
            <a:xfrm>
              <a:off x="0" y="3072"/>
              <a:ext cx="5760" cy="1248"/>
            </a:xfrm>
            <a:custGeom>
              <a:avLst/>
              <a:gdLst>
                <a:gd name="T0" fmla="*/ 4195 w 6027"/>
                <a:gd name="T1" fmla="*/ 17 h 2296"/>
                <a:gd name="T2" fmla="*/ 0 w 6027"/>
                <a:gd name="T3" fmla="*/ 17 h 2296"/>
                <a:gd name="T4" fmla="*/ 0 w 6027"/>
                <a:gd name="T5" fmla="*/ 0 h 2296"/>
                <a:gd name="T6" fmla="*/ 4195 w 6027"/>
                <a:gd name="T7" fmla="*/ 0 h 2296"/>
                <a:gd name="T8" fmla="*/ 4195 w 6027"/>
                <a:gd name="T9" fmla="*/ 17 h 2296"/>
                <a:gd name="T10" fmla="*/ 4195 w 6027"/>
                <a:gd name="T11" fmla="*/ 17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6"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defRPr/>
              </a:pPr>
              <a:endParaRPr lang="he-IL" sz="1800"/>
            </a:p>
          </p:txBody>
        </p:sp>
      </p:grpSp>
      <p:sp>
        <p:nvSpPr>
          <p:cNvPr id="7" name="Freeform 5"/>
          <p:cNvSpPr>
            <a:spLocks/>
          </p:cNvSpPr>
          <p:nvPr/>
        </p:nvSpPr>
        <p:spPr bwMode="hidden">
          <a:xfrm>
            <a:off x="8322733" y="6269038"/>
            <a:ext cx="3860800" cy="609600"/>
          </a:xfrm>
          <a:custGeom>
            <a:avLst/>
            <a:gdLst>
              <a:gd name="T0" fmla="*/ 2147483646 w 5748"/>
              <a:gd name="T1" fmla="*/ 2147483646 h 246"/>
              <a:gd name="T2" fmla="*/ 0 w 5748"/>
              <a:gd name="T3" fmla="*/ 2147483646 h 246"/>
              <a:gd name="T4" fmla="*/ 0 w 5748"/>
              <a:gd name="T5" fmla="*/ 0 h 246"/>
              <a:gd name="T6" fmla="*/ 2147483646 w 5748"/>
              <a:gd name="T7" fmla="*/ 0 h 246"/>
              <a:gd name="T8" fmla="*/ 2147483646 w 5748"/>
              <a:gd name="T9" fmla="*/ 2147483646 h 246"/>
              <a:gd name="T10" fmla="*/ 2147483646 w 5748"/>
              <a:gd name="T11" fmla="*/ 21474836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grpSp>
        <p:nvGrpSpPr>
          <p:cNvPr id="8" name="Group 6"/>
          <p:cNvGrpSpPr>
            <a:grpSpLocks/>
          </p:cNvGrpSpPr>
          <p:nvPr/>
        </p:nvGrpSpPr>
        <p:grpSpPr bwMode="auto">
          <a:xfrm>
            <a:off x="-2117" y="6034088"/>
            <a:ext cx="10460568" cy="850900"/>
            <a:chOff x="0" y="3792"/>
            <a:chExt cx="4942" cy="536"/>
          </a:xfrm>
        </p:grpSpPr>
        <p:sp>
          <p:nvSpPr>
            <p:cNvPr id="9" name="Freeform 7"/>
            <p:cNvSpPr>
              <a:spLocks/>
            </p:cNvSpPr>
            <p:nvPr/>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defRPr/>
              </a:pPr>
              <a:endParaRPr lang="he-IL" sz="1800"/>
            </a:p>
          </p:txBody>
        </p:sp>
        <p:grpSp>
          <p:nvGrpSpPr>
            <p:cNvPr id="10" name="Group 8"/>
            <p:cNvGrpSpPr>
              <a:grpSpLocks/>
            </p:cNvGrpSpPr>
            <p:nvPr/>
          </p:nvGrpSpPr>
          <p:grpSpPr bwMode="auto">
            <a:xfrm>
              <a:off x="2486" y="3792"/>
              <a:ext cx="2456" cy="536"/>
              <a:chOff x="2486" y="3792"/>
              <a:chExt cx="2456" cy="536"/>
            </a:xfrm>
          </p:grpSpPr>
          <p:sp>
            <p:nvSpPr>
              <p:cNvPr id="12" name="Freeform 9"/>
              <p:cNvSpPr>
                <a:spLocks/>
              </p:cNvSpPr>
              <p:nvPr/>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3" name="Freeform 10"/>
              <p:cNvSpPr>
                <a:spLocks/>
              </p:cNvSpPr>
              <p:nvPr/>
            </p:nvSpPr>
            <p:spPr bwMode="ltGray">
              <a:xfrm>
                <a:off x="2677" y="3792"/>
                <a:ext cx="186" cy="395"/>
              </a:xfrm>
              <a:custGeom>
                <a:avLst/>
                <a:gdLst>
                  <a:gd name="T0" fmla="*/ 36 w 186"/>
                  <a:gd name="T1" fmla="*/ 0 h 353"/>
                  <a:gd name="T2" fmla="*/ 54 w 186"/>
                  <a:gd name="T3" fmla="*/ 44 h 353"/>
                  <a:gd name="T4" fmla="*/ 24 w 186"/>
                  <a:gd name="T5" fmla="*/ 75 h 353"/>
                  <a:gd name="T6" fmla="*/ 18 w 186"/>
                  <a:gd name="T7" fmla="*/ 162 h 353"/>
                  <a:gd name="T8" fmla="*/ 42 w 186"/>
                  <a:gd name="T9" fmla="*/ 281 h 353"/>
                  <a:gd name="T10" fmla="*/ 48 w 186"/>
                  <a:gd name="T11" fmla="*/ 398 h 353"/>
                  <a:gd name="T12" fmla="*/ 0 w 186"/>
                  <a:gd name="T13" fmla="*/ 869 h 353"/>
                  <a:gd name="T14" fmla="*/ 54 w 186"/>
                  <a:gd name="T15" fmla="*/ 575 h 353"/>
                  <a:gd name="T16" fmla="*/ 84 w 186"/>
                  <a:gd name="T17" fmla="*/ 530 h 353"/>
                  <a:gd name="T18" fmla="*/ 126 w 186"/>
                  <a:gd name="T19" fmla="*/ 311 h 353"/>
                  <a:gd name="T20" fmla="*/ 144 w 186"/>
                  <a:gd name="T21" fmla="*/ 294 h 353"/>
                  <a:gd name="T22" fmla="*/ 144 w 186"/>
                  <a:gd name="T23" fmla="*/ 222 h 353"/>
                  <a:gd name="T24" fmla="*/ 186 w 186"/>
                  <a:gd name="T25" fmla="*/ 162 h 353"/>
                  <a:gd name="T26" fmla="*/ 162 w 186"/>
                  <a:gd name="T27" fmla="*/ 14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4" name="Freeform 11"/>
              <p:cNvSpPr>
                <a:spLocks/>
              </p:cNvSpPr>
              <p:nvPr/>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5" name="Freeform 12"/>
              <p:cNvSpPr>
                <a:spLocks/>
              </p:cNvSpPr>
              <p:nvPr/>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15 h 66"/>
                  <a:gd name="T8" fmla="*/ 6 w 155"/>
                  <a:gd name="T9" fmla="*/ 44 h 66"/>
                  <a:gd name="T10" fmla="*/ 0 w 155"/>
                  <a:gd name="T11" fmla="*/ 61 h 66"/>
                  <a:gd name="T12" fmla="*/ 78 w 155"/>
                  <a:gd name="T13" fmla="*/ 148 h 66"/>
                  <a:gd name="T14" fmla="*/ 96 w 155"/>
                  <a:gd name="T15" fmla="*/ 104 h 66"/>
                  <a:gd name="T16" fmla="*/ 155 w 155"/>
                  <a:gd name="T17" fmla="*/ 165 h 66"/>
                  <a:gd name="T18" fmla="*/ 126 w 155"/>
                  <a:gd name="T19" fmla="*/ 61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6" name="Freeform 13"/>
              <p:cNvSpPr>
                <a:spLocks/>
              </p:cNvSpPr>
              <p:nvPr/>
            </p:nvSpPr>
            <p:spPr bwMode="ltGray">
              <a:xfrm>
                <a:off x="2486" y="3859"/>
                <a:ext cx="42" cy="81"/>
              </a:xfrm>
              <a:custGeom>
                <a:avLst/>
                <a:gdLst>
                  <a:gd name="T0" fmla="*/ 6 w 42"/>
                  <a:gd name="T1" fmla="*/ 93 h 72"/>
                  <a:gd name="T2" fmla="*/ 0 w 42"/>
                  <a:gd name="T3" fmla="*/ 47 h 72"/>
                  <a:gd name="T4" fmla="*/ 12 w 42"/>
                  <a:gd name="T5" fmla="*/ 16 h 72"/>
                  <a:gd name="T6" fmla="*/ 0 w 42"/>
                  <a:gd name="T7" fmla="*/ 16 h 72"/>
                  <a:gd name="T8" fmla="*/ 12 w 42"/>
                  <a:gd name="T9" fmla="*/ 16 h 72"/>
                  <a:gd name="T10" fmla="*/ 24 w 42"/>
                  <a:gd name="T11" fmla="*/ 16 h 72"/>
                  <a:gd name="T12" fmla="*/ 36 w 42"/>
                  <a:gd name="T13" fmla="*/ 16 h 72"/>
                  <a:gd name="T14" fmla="*/ 42 w 42"/>
                  <a:gd name="T15" fmla="*/ 0 h 72"/>
                  <a:gd name="T16" fmla="*/ 30 w 42"/>
                  <a:gd name="T17" fmla="*/ 47 h 72"/>
                  <a:gd name="T18" fmla="*/ 42 w 42"/>
                  <a:gd name="T19" fmla="*/ 125 h 72"/>
                  <a:gd name="T20" fmla="*/ 12 w 42"/>
                  <a:gd name="T21" fmla="*/ 183 h 72"/>
                  <a:gd name="T22" fmla="*/ 6 w 42"/>
                  <a:gd name="T23" fmla="*/ 93 h 72"/>
                  <a:gd name="T24" fmla="*/ 6 w 42"/>
                  <a:gd name="T25" fmla="*/ 93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grpSp>
        <p:sp>
          <p:nvSpPr>
            <p:cNvPr id="11" name="Freeform 14"/>
            <p:cNvSpPr>
              <a:spLocks/>
            </p:cNvSpPr>
            <p:nvPr/>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defRPr/>
              </a:pPr>
              <a:endParaRPr lang="he-IL" sz="1800"/>
            </a:p>
          </p:txBody>
        </p:sp>
      </p:grpSp>
      <p:grpSp>
        <p:nvGrpSpPr>
          <p:cNvPr id="17" name="Group 15"/>
          <p:cNvGrpSpPr>
            <a:grpSpLocks/>
          </p:cNvGrpSpPr>
          <p:nvPr/>
        </p:nvGrpSpPr>
        <p:grpSpPr bwMode="auto">
          <a:xfrm>
            <a:off x="836085" y="6021388"/>
            <a:ext cx="7579783" cy="849312"/>
            <a:chOff x="395" y="3793"/>
            <a:chExt cx="3581" cy="535"/>
          </a:xfrm>
        </p:grpSpPr>
        <p:sp>
          <p:nvSpPr>
            <p:cNvPr id="18" name="Freeform 16"/>
            <p:cNvSpPr>
              <a:spLocks/>
            </p:cNvSpPr>
            <p:nvPr/>
          </p:nvSpPr>
          <p:spPr bwMode="auto">
            <a:xfrm>
              <a:off x="1196" y="3793"/>
              <a:ext cx="365" cy="291"/>
            </a:xfrm>
            <a:custGeom>
              <a:avLst/>
              <a:gdLst>
                <a:gd name="T0" fmla="*/ 24 w 365"/>
                <a:gd name="T1" fmla="*/ 24 h 287"/>
                <a:gd name="T2" fmla="*/ 0 w 365"/>
                <a:gd name="T3" fmla="*/ 68 h 287"/>
                <a:gd name="T4" fmla="*/ 66 w 365"/>
                <a:gd name="T5" fmla="*/ 124 h 287"/>
                <a:gd name="T6" fmla="*/ 143 w 365"/>
                <a:gd name="T7" fmla="*/ 204 h 287"/>
                <a:gd name="T8" fmla="*/ 191 w 365"/>
                <a:gd name="T9" fmla="*/ 186 h 287"/>
                <a:gd name="T10" fmla="*/ 341 w 365"/>
                <a:gd name="T11" fmla="*/ 319 h 287"/>
                <a:gd name="T12" fmla="*/ 305 w 365"/>
                <a:gd name="T13" fmla="*/ 195 h 287"/>
                <a:gd name="T14" fmla="*/ 365 w 365"/>
                <a:gd name="T15" fmla="*/ 148 h 287"/>
                <a:gd name="T16" fmla="*/ 359 w 365"/>
                <a:gd name="T17" fmla="*/ 142 h 287"/>
                <a:gd name="T18" fmla="*/ 335 w 365"/>
                <a:gd name="T19" fmla="*/ 130 h 287"/>
                <a:gd name="T20" fmla="*/ 299 w 365"/>
                <a:gd name="T21" fmla="*/ 98 h 287"/>
                <a:gd name="T22" fmla="*/ 257 w 365"/>
                <a:gd name="T23" fmla="*/ 80 h 287"/>
                <a:gd name="T24" fmla="*/ 215 w 365"/>
                <a:gd name="T25" fmla="*/ 62 h 287"/>
                <a:gd name="T26" fmla="*/ 173 w 365"/>
                <a:gd name="T27" fmla="*/ 44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9"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8 h 60"/>
                <a:gd name="T16" fmla="*/ 65 w 71"/>
                <a:gd name="T17" fmla="*/ 50 h 60"/>
                <a:gd name="T18" fmla="*/ 71 w 71"/>
                <a:gd name="T19" fmla="*/ 62 h 60"/>
                <a:gd name="T20" fmla="*/ 71 w 71"/>
                <a:gd name="T21" fmla="*/ 68 h 60"/>
                <a:gd name="T22" fmla="*/ 59 w 71"/>
                <a:gd name="T23" fmla="*/ 62 h 60"/>
                <a:gd name="T24" fmla="*/ 47 w 71"/>
                <a:gd name="T25" fmla="*/ 50 h 60"/>
                <a:gd name="T26" fmla="*/ 23 w 71"/>
                <a:gd name="T27" fmla="*/ 38 h 60"/>
                <a:gd name="T28" fmla="*/ 23 w 71"/>
                <a:gd name="T29" fmla="*/ 44 h 60"/>
                <a:gd name="T30" fmla="*/ 18 w 71"/>
                <a:gd name="T31" fmla="*/ 50 h 60"/>
                <a:gd name="T32" fmla="*/ 12 w 71"/>
                <a:gd name="T33" fmla="*/ 56 h 60"/>
                <a:gd name="T34" fmla="*/ 6 w 71"/>
                <a:gd name="T35" fmla="*/ 56 h 60"/>
                <a:gd name="T36" fmla="*/ 6 w 71"/>
                <a:gd name="T37" fmla="*/ 56 h 60"/>
                <a:gd name="T38" fmla="*/ 6 w 71"/>
                <a:gd name="T39" fmla="*/ 44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1"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62 h 162"/>
                <a:gd name="T10" fmla="*/ 96 w 161"/>
                <a:gd name="T11" fmla="*/ 68 h 162"/>
                <a:gd name="T12" fmla="*/ 102 w 161"/>
                <a:gd name="T13" fmla="*/ 80 h 162"/>
                <a:gd name="T14" fmla="*/ 108 w 161"/>
                <a:gd name="T15" fmla="*/ 92 h 162"/>
                <a:gd name="T16" fmla="*/ 120 w 161"/>
                <a:gd name="T17" fmla="*/ 104 h 162"/>
                <a:gd name="T18" fmla="*/ 143 w 161"/>
                <a:gd name="T19" fmla="*/ 122 h 162"/>
                <a:gd name="T20" fmla="*/ 155 w 161"/>
                <a:gd name="T21" fmla="*/ 154 h 162"/>
                <a:gd name="T22" fmla="*/ 161 w 161"/>
                <a:gd name="T23" fmla="*/ 172 h 162"/>
                <a:gd name="T24" fmla="*/ 161 w 161"/>
                <a:gd name="T25" fmla="*/ 178 h 162"/>
                <a:gd name="T26" fmla="*/ 96 w 161"/>
                <a:gd name="T27" fmla="*/ 110 h 162"/>
                <a:gd name="T28" fmla="*/ 30 w 161"/>
                <a:gd name="T29" fmla="*/ 62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2" name="Freeform 20"/>
            <p:cNvSpPr>
              <a:spLocks/>
            </p:cNvSpPr>
            <p:nvPr/>
          </p:nvSpPr>
          <p:spPr bwMode="auto">
            <a:xfrm>
              <a:off x="706" y="3854"/>
              <a:ext cx="59" cy="61"/>
            </a:xfrm>
            <a:custGeom>
              <a:avLst/>
              <a:gdLst>
                <a:gd name="T0" fmla="*/ 59 w 59"/>
                <a:gd name="T1" fmla="*/ 6 h 60"/>
                <a:gd name="T2" fmla="*/ 41 w 59"/>
                <a:gd name="T3" fmla="*/ 38 h 60"/>
                <a:gd name="T4" fmla="*/ 41 w 59"/>
                <a:gd name="T5" fmla="*/ 44 h 60"/>
                <a:gd name="T6" fmla="*/ 47 w 59"/>
                <a:gd name="T7" fmla="*/ 50 h 60"/>
                <a:gd name="T8" fmla="*/ 53 w 59"/>
                <a:gd name="T9" fmla="*/ 62 h 60"/>
                <a:gd name="T10" fmla="*/ 53 w 59"/>
                <a:gd name="T11" fmla="*/ 68 h 60"/>
                <a:gd name="T12" fmla="*/ 47 w 59"/>
                <a:gd name="T13" fmla="*/ 62 h 60"/>
                <a:gd name="T14" fmla="*/ 35 w 59"/>
                <a:gd name="T15" fmla="*/ 56 h 60"/>
                <a:gd name="T16" fmla="*/ 23 w 59"/>
                <a:gd name="T17" fmla="*/ 44 h 60"/>
                <a:gd name="T18" fmla="*/ 17 w 59"/>
                <a:gd name="T19" fmla="*/ 38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3" name="Freeform 21"/>
            <p:cNvSpPr>
              <a:spLocks/>
            </p:cNvSpPr>
            <p:nvPr/>
          </p:nvSpPr>
          <p:spPr bwMode="auto">
            <a:xfrm>
              <a:off x="395" y="3811"/>
              <a:ext cx="245" cy="207"/>
            </a:xfrm>
            <a:custGeom>
              <a:avLst/>
              <a:gdLst>
                <a:gd name="T0" fmla="*/ 233 w 245"/>
                <a:gd name="T1" fmla="*/ 44 h 204"/>
                <a:gd name="T2" fmla="*/ 245 w 245"/>
                <a:gd name="T3" fmla="*/ 50 h 204"/>
                <a:gd name="T4" fmla="*/ 209 w 245"/>
                <a:gd name="T5" fmla="*/ 92 h 204"/>
                <a:gd name="T6" fmla="*/ 143 w 245"/>
                <a:gd name="T7" fmla="*/ 148 h 204"/>
                <a:gd name="T8" fmla="*/ 167 w 245"/>
                <a:gd name="T9" fmla="*/ 173 h 204"/>
                <a:gd name="T10" fmla="*/ 179 w 245"/>
                <a:gd name="T11" fmla="*/ 228 h 204"/>
                <a:gd name="T12" fmla="*/ 77 w 245"/>
                <a:gd name="T13" fmla="*/ 148 h 204"/>
                <a:gd name="T14" fmla="*/ 47 w 245"/>
                <a:gd name="T15" fmla="*/ 92 h 204"/>
                <a:gd name="T16" fmla="*/ 89 w 245"/>
                <a:gd name="T17" fmla="*/ 74 h 204"/>
                <a:gd name="T18" fmla="*/ 59 w 245"/>
                <a:gd name="T19" fmla="*/ 44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44 h 204"/>
                <a:gd name="T50" fmla="*/ 233 w 245"/>
                <a:gd name="T51" fmla="*/ 44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grpSp>
      <p:sp>
        <p:nvSpPr>
          <p:cNvPr id="64534" name="Rectangle 22"/>
          <p:cNvSpPr>
            <a:spLocks noGrp="1" noChangeArrowheads="1"/>
          </p:cNvSpPr>
          <p:nvPr>
            <p:ph type="ctrTitle" sz="quarter"/>
          </p:nvPr>
        </p:nvSpPr>
        <p:spPr>
          <a:xfrm>
            <a:off x="609600" y="1447801"/>
            <a:ext cx="10972800" cy="1736725"/>
          </a:xfrm>
        </p:spPr>
        <p:txBody>
          <a:bodyPr/>
          <a:lstStyle>
            <a:lvl1pPr>
              <a:defRPr sz="5400"/>
            </a:lvl1pPr>
          </a:lstStyle>
          <a:p>
            <a:pPr lvl="0"/>
            <a:r>
              <a:rPr lang="he-IL" noProof="0" smtClean="0"/>
              <a:t>לחץ כדי לערוך סגנון כותרת של תבנית בסיס</a:t>
            </a:r>
            <a:endParaRPr lang="he-IL" noProof="0" smtClean="0"/>
          </a:p>
        </p:txBody>
      </p:sp>
      <p:sp>
        <p:nvSpPr>
          <p:cNvPr id="64535" name="Rectangle 23"/>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pPr lvl="0"/>
            <a:r>
              <a:rPr lang="he-IL" noProof="0" smtClean="0"/>
              <a:t>לחץ כדי לערוך סגנון כותרת משנה של תבנית בסיס</a:t>
            </a:r>
            <a:endParaRPr lang="he-IL" noProof="0" smtClean="0"/>
          </a:p>
        </p:txBody>
      </p:sp>
      <p:sp>
        <p:nvSpPr>
          <p:cNvPr id="24" name="Rectangle 24"/>
          <p:cNvSpPr>
            <a:spLocks noGrp="1" noChangeArrowheads="1"/>
          </p:cNvSpPr>
          <p:nvPr>
            <p:ph type="dt" sz="quarter" idx="10"/>
          </p:nvPr>
        </p:nvSpPr>
        <p:spPr/>
        <p:txBody>
          <a:bodyPr/>
          <a:lstStyle>
            <a:lvl1pPr>
              <a:defRPr/>
            </a:lvl1pPr>
          </a:lstStyle>
          <a:p>
            <a:pPr>
              <a:defRPr/>
            </a:pPr>
            <a:endParaRPr lang="en-US"/>
          </a:p>
        </p:txBody>
      </p:sp>
      <p:sp>
        <p:nvSpPr>
          <p:cNvPr id="25" name="Rectangle 25"/>
          <p:cNvSpPr>
            <a:spLocks noGrp="1" noChangeArrowheads="1"/>
          </p:cNvSpPr>
          <p:nvPr>
            <p:ph type="sldNum" sz="quarter" idx="11"/>
          </p:nvPr>
        </p:nvSpPr>
        <p:spPr/>
        <p:txBody>
          <a:bodyPr/>
          <a:lstStyle>
            <a:lvl1pPr>
              <a:defRPr/>
            </a:lvl1pPr>
          </a:lstStyle>
          <a:p>
            <a:pPr>
              <a:defRPr/>
            </a:pPr>
            <a:fld id="{4929174D-4158-4FCC-9B1C-DC962F8BD35F}" type="slidenum">
              <a:rPr lang="he-IL" altLang="he-IL"/>
              <a:pPr>
                <a:defRPr/>
              </a:pPr>
              <a:t>‹#›</a:t>
            </a:fld>
            <a:endParaRPr lang="en-US" altLang="he-IL"/>
          </a:p>
        </p:txBody>
      </p:sp>
      <p:sp>
        <p:nvSpPr>
          <p:cNvPr id="26" name="Rectangle 26"/>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66544925"/>
      </p:ext>
    </p:extLst>
  </p:cSld>
  <p:clrMapOvr>
    <a:masterClrMapping/>
  </p:clrMapOvr>
  <p:transition spd="med">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C5C0C885-EDF3-4CC0-A80A-39ED8AA913DA}" type="slidenum">
              <a:rPr lang="he-IL" altLang="he-IL"/>
              <a:pPr>
                <a:defRPr/>
              </a:pPr>
              <a:t>‹#›</a:t>
            </a:fld>
            <a:endParaRPr lang="en-US" altLang="he-IL"/>
          </a:p>
        </p:txBody>
      </p:sp>
    </p:spTree>
    <p:extLst>
      <p:ext uri="{BB962C8B-B14F-4D97-AF65-F5344CB8AC3E}">
        <p14:creationId xmlns:p14="http://schemas.microsoft.com/office/powerpoint/2010/main" val="2080857564"/>
      </p:ext>
    </p:extLst>
  </p:cSld>
  <p:clrMapOvr>
    <a:masterClrMapping/>
  </p:clrMapOvr>
  <p:transition spd="med">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963084" y="4406901"/>
            <a:ext cx="103632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8DB53F6C-9B8F-4871-8C58-9061CE0EDD97}" type="slidenum">
              <a:rPr lang="he-IL" altLang="he-IL"/>
              <a:pPr>
                <a:defRPr/>
              </a:pPr>
              <a:t>‹#›</a:t>
            </a:fld>
            <a:endParaRPr lang="en-US" altLang="he-IL"/>
          </a:p>
        </p:txBody>
      </p:sp>
    </p:spTree>
    <p:extLst>
      <p:ext uri="{BB962C8B-B14F-4D97-AF65-F5344CB8AC3E}">
        <p14:creationId xmlns:p14="http://schemas.microsoft.com/office/powerpoint/2010/main" val="3998103293"/>
      </p:ext>
    </p:extLst>
  </p:cSld>
  <p:clrMapOvr>
    <a:masterClrMapping/>
  </p:clrMapOvr>
  <p:transition spd="med">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D126A00E-967C-4860-B8FF-F7B47E32C4F7}" type="slidenum">
              <a:rPr lang="he-IL" altLang="he-IL"/>
              <a:pPr>
                <a:defRPr/>
              </a:pPr>
              <a:t>‹#›</a:t>
            </a:fld>
            <a:endParaRPr lang="en-US" altLang="he-IL"/>
          </a:p>
        </p:txBody>
      </p:sp>
    </p:spTree>
    <p:extLst>
      <p:ext uri="{BB962C8B-B14F-4D97-AF65-F5344CB8AC3E}">
        <p14:creationId xmlns:p14="http://schemas.microsoft.com/office/powerpoint/2010/main" val="2354292936"/>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45"/>
          <p:cNvSpPr>
            <a:spLocks noGrp="1" noChangeArrowheads="1"/>
          </p:cNvSpPr>
          <p:nvPr>
            <p:ph type="sldNum" sz="quarter" idx="12"/>
          </p:nvPr>
        </p:nvSpPr>
        <p:spPr>
          <a:ln/>
        </p:spPr>
        <p:txBody>
          <a:bodyPr/>
          <a:lstStyle>
            <a:lvl1pPr>
              <a:defRPr/>
            </a:lvl1pPr>
          </a:lstStyle>
          <a:p>
            <a:pPr>
              <a:defRPr/>
            </a:pPr>
            <a:fld id="{B67C10D5-A522-41AB-B56A-D6CEEC0047D7}"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469394334"/>
      </p:ext>
    </p:extLst>
  </p:cSld>
  <p:clrMapOvr>
    <a:masterClrMapping/>
  </p:clrMapOvr>
  <p:transition spd="med">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74638"/>
            <a:ext cx="109728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Rectangle 24"/>
          <p:cNvSpPr>
            <a:spLocks noGrp="1" noChangeArrowheads="1"/>
          </p:cNvSpPr>
          <p:nvPr>
            <p:ph type="dt" sz="half" idx="10"/>
          </p:nvPr>
        </p:nvSpPr>
        <p:spPr>
          <a:ln/>
        </p:spPr>
        <p:txBody>
          <a:bodyPr/>
          <a:lstStyle>
            <a:lvl1pPr>
              <a:defRPr/>
            </a:lvl1pPr>
          </a:lstStyle>
          <a:p>
            <a:pPr>
              <a:defRPr/>
            </a:pPr>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2EE8E0CE-76CE-4AFC-8DB2-B810FEA1785B}" type="slidenum">
              <a:rPr lang="he-IL" altLang="he-IL"/>
              <a:pPr>
                <a:defRPr/>
              </a:pPr>
              <a:t>‹#›</a:t>
            </a:fld>
            <a:endParaRPr lang="en-US" altLang="he-IL"/>
          </a:p>
        </p:txBody>
      </p:sp>
    </p:spTree>
    <p:extLst>
      <p:ext uri="{BB962C8B-B14F-4D97-AF65-F5344CB8AC3E}">
        <p14:creationId xmlns:p14="http://schemas.microsoft.com/office/powerpoint/2010/main" val="1978507586"/>
      </p:ext>
    </p:extLst>
  </p:cSld>
  <p:clrMapOvr>
    <a:masterClrMapping/>
  </p:clrMapOvr>
  <p:transition spd="med">
    <p:fad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9DF6123F-98DC-4E23-AE01-77E877972461}" type="slidenum">
              <a:rPr lang="he-IL" altLang="he-IL"/>
              <a:pPr>
                <a:defRPr/>
              </a:pPr>
              <a:t>‹#›</a:t>
            </a:fld>
            <a:endParaRPr lang="en-US" altLang="he-IL"/>
          </a:p>
        </p:txBody>
      </p:sp>
    </p:spTree>
    <p:extLst>
      <p:ext uri="{BB962C8B-B14F-4D97-AF65-F5344CB8AC3E}">
        <p14:creationId xmlns:p14="http://schemas.microsoft.com/office/powerpoint/2010/main" val="3783636736"/>
      </p:ext>
    </p:extLst>
  </p:cSld>
  <p:clrMapOvr>
    <a:masterClrMapping/>
  </p:clrMapOvr>
  <p:transition spd="med">
    <p:fad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p>
        </p:txBody>
      </p:sp>
      <p:sp>
        <p:nvSpPr>
          <p:cNvPr id="3" name="Rectangle 25"/>
          <p:cNvSpPr>
            <a:spLocks noGrp="1" noChangeArrowheads="1"/>
          </p:cNvSpPr>
          <p:nvPr>
            <p:ph type="ftr" sz="quarter" idx="11"/>
          </p:nvPr>
        </p:nvSpPr>
        <p:spPr>
          <a:ln/>
        </p:spPr>
        <p:txBody>
          <a:bodyPr/>
          <a:lstStyle>
            <a:lvl1pPr>
              <a:defRPr/>
            </a:lvl1pPr>
          </a:lstStyle>
          <a:p>
            <a:pPr>
              <a:defRPr/>
            </a:pPr>
            <a:endParaRPr lang="en-US"/>
          </a:p>
        </p:txBody>
      </p:sp>
      <p:sp>
        <p:nvSpPr>
          <p:cNvPr id="4" name="Rectangle 26"/>
          <p:cNvSpPr>
            <a:spLocks noGrp="1" noChangeArrowheads="1"/>
          </p:cNvSpPr>
          <p:nvPr>
            <p:ph type="sldNum" sz="quarter" idx="12"/>
          </p:nvPr>
        </p:nvSpPr>
        <p:spPr>
          <a:ln/>
        </p:spPr>
        <p:txBody>
          <a:bodyPr/>
          <a:lstStyle>
            <a:lvl1pPr>
              <a:defRPr/>
            </a:lvl1pPr>
          </a:lstStyle>
          <a:p>
            <a:pPr>
              <a:defRPr/>
            </a:pPr>
            <a:fld id="{A8151D99-372B-4A15-92EE-4E73583EDE72}" type="slidenum">
              <a:rPr lang="he-IL" altLang="he-IL"/>
              <a:pPr>
                <a:defRPr/>
              </a:pPr>
              <a:t>‹#›</a:t>
            </a:fld>
            <a:endParaRPr lang="en-US" altLang="he-IL"/>
          </a:p>
        </p:txBody>
      </p:sp>
    </p:spTree>
    <p:extLst>
      <p:ext uri="{BB962C8B-B14F-4D97-AF65-F5344CB8AC3E}">
        <p14:creationId xmlns:p14="http://schemas.microsoft.com/office/powerpoint/2010/main" val="2135243106"/>
      </p:ext>
    </p:extLst>
  </p:cSld>
  <p:clrMapOvr>
    <a:masterClrMapping/>
  </p:clrMapOvr>
  <p:transition spd="med">
    <p:fad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09601" y="273050"/>
            <a:ext cx="4011084"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F547C05B-6843-4C1A-AE0C-9EC8720AFE2D}" type="slidenum">
              <a:rPr lang="he-IL" altLang="he-IL"/>
              <a:pPr>
                <a:defRPr/>
              </a:pPr>
              <a:t>‹#›</a:t>
            </a:fld>
            <a:endParaRPr lang="en-US" altLang="he-IL"/>
          </a:p>
        </p:txBody>
      </p:sp>
    </p:spTree>
    <p:extLst>
      <p:ext uri="{BB962C8B-B14F-4D97-AF65-F5344CB8AC3E}">
        <p14:creationId xmlns:p14="http://schemas.microsoft.com/office/powerpoint/2010/main" val="141025863"/>
      </p:ext>
    </p:extLst>
  </p:cSld>
  <p:clrMapOvr>
    <a:masterClrMapping/>
  </p:clrMapOvr>
  <p:transition spd="med">
    <p:fad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389717" y="4800600"/>
            <a:ext cx="73152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he-IL" noProof="0" smtClean="0"/>
              <a:t>לחץ על הסמל כדי להוסיף תמונה</a:t>
            </a:r>
            <a:endParaRPr lang="he-IL" noProof="0" smtClean="0"/>
          </a:p>
        </p:txBody>
      </p:sp>
      <p:sp>
        <p:nvSpPr>
          <p:cNvPr id="4" name="מציין מיקום טקסט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CB151245-E71A-45B5-B378-E3B9DE4FB991}" type="slidenum">
              <a:rPr lang="he-IL" altLang="he-IL"/>
              <a:pPr>
                <a:defRPr/>
              </a:pPr>
              <a:t>‹#›</a:t>
            </a:fld>
            <a:endParaRPr lang="en-US" altLang="he-IL"/>
          </a:p>
        </p:txBody>
      </p:sp>
    </p:spTree>
    <p:extLst>
      <p:ext uri="{BB962C8B-B14F-4D97-AF65-F5344CB8AC3E}">
        <p14:creationId xmlns:p14="http://schemas.microsoft.com/office/powerpoint/2010/main" val="1189849025"/>
      </p:ext>
    </p:extLst>
  </p:cSld>
  <p:clrMapOvr>
    <a:masterClrMapping/>
  </p:clrMapOvr>
  <p:transition spd="med">
    <p:fad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DE988ABE-66EA-4DA3-830B-4D55C5B110CD}" type="slidenum">
              <a:rPr lang="he-IL" altLang="he-IL"/>
              <a:pPr>
                <a:defRPr/>
              </a:pPr>
              <a:t>‹#›</a:t>
            </a:fld>
            <a:endParaRPr lang="en-US" altLang="he-IL"/>
          </a:p>
        </p:txBody>
      </p:sp>
    </p:spTree>
    <p:extLst>
      <p:ext uri="{BB962C8B-B14F-4D97-AF65-F5344CB8AC3E}">
        <p14:creationId xmlns:p14="http://schemas.microsoft.com/office/powerpoint/2010/main" val="1703399550"/>
      </p:ext>
    </p:extLst>
  </p:cSld>
  <p:clrMapOvr>
    <a:masterClrMapping/>
  </p:clrMapOvr>
  <p:transition spd="med">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228600"/>
            <a:ext cx="2743200" cy="5867400"/>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09600" y="228600"/>
            <a:ext cx="8026400" cy="5867400"/>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AAF49532-48A7-49B9-AEF1-D5F92548FF7E}" type="slidenum">
              <a:rPr lang="he-IL" altLang="he-IL"/>
              <a:pPr>
                <a:defRPr/>
              </a:pPr>
              <a:t>‹#›</a:t>
            </a:fld>
            <a:endParaRPr lang="en-US" altLang="he-IL"/>
          </a:p>
        </p:txBody>
      </p:sp>
    </p:spTree>
    <p:extLst>
      <p:ext uri="{BB962C8B-B14F-4D97-AF65-F5344CB8AC3E}">
        <p14:creationId xmlns:p14="http://schemas.microsoft.com/office/powerpoint/2010/main" val="100862727"/>
      </p:ext>
    </p:extLst>
  </p:cSld>
  <p:clrMapOvr>
    <a:masterClrMapping/>
  </p:clrMapOvr>
  <p:transition spd="med">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objAndTwoObj" preserve="1">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תוכן 4"/>
          <p:cNvSpPr>
            <a:spLocks noGrp="1"/>
          </p:cNvSpPr>
          <p:nvPr>
            <p:ph sz="quarter" idx="3"/>
          </p:nvPr>
        </p:nvSpPr>
        <p:spPr>
          <a:xfrm>
            <a:off x="6197600" y="39243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p>
        </p:txBody>
      </p:sp>
      <p:sp>
        <p:nvSpPr>
          <p:cNvPr id="7" name="Rectangle 25"/>
          <p:cNvSpPr>
            <a:spLocks noGrp="1" noChangeArrowheads="1"/>
          </p:cNvSpPr>
          <p:nvPr>
            <p:ph type="ftr" sz="quarter" idx="11"/>
          </p:nvPr>
        </p:nvSpPr>
        <p:spPr>
          <a:ln/>
        </p:spPr>
        <p:txBody>
          <a:bodyPr/>
          <a:lstStyle>
            <a:lvl1pPr>
              <a:defRPr/>
            </a:lvl1pPr>
          </a:lstStyle>
          <a:p>
            <a:pPr>
              <a:defRPr/>
            </a:pPr>
            <a:endParaRPr lang="en-US"/>
          </a:p>
        </p:txBody>
      </p:sp>
      <p:sp>
        <p:nvSpPr>
          <p:cNvPr id="8" name="Rectangle 26"/>
          <p:cNvSpPr>
            <a:spLocks noGrp="1" noChangeArrowheads="1"/>
          </p:cNvSpPr>
          <p:nvPr>
            <p:ph type="sldNum" sz="quarter" idx="12"/>
          </p:nvPr>
        </p:nvSpPr>
        <p:spPr>
          <a:ln/>
        </p:spPr>
        <p:txBody>
          <a:bodyPr/>
          <a:lstStyle>
            <a:lvl1pPr>
              <a:defRPr/>
            </a:lvl1pPr>
          </a:lstStyle>
          <a:p>
            <a:pPr>
              <a:defRPr/>
            </a:pPr>
            <a:fld id="{B80FF2C3-CB2C-4BB1-94F6-2B9719692AAF}" type="slidenum">
              <a:rPr lang="he-IL" altLang="he-IL"/>
              <a:pPr>
                <a:defRPr/>
              </a:pPr>
              <a:t>‹#›</a:t>
            </a:fld>
            <a:endParaRPr lang="en-US" altLang="he-IL"/>
          </a:p>
        </p:txBody>
      </p:sp>
    </p:spTree>
    <p:extLst>
      <p:ext uri="{BB962C8B-B14F-4D97-AF65-F5344CB8AC3E}">
        <p14:creationId xmlns:p14="http://schemas.microsoft.com/office/powerpoint/2010/main" val="2489634557"/>
      </p:ext>
    </p:extLst>
  </p:cSld>
  <p:clrMapOvr>
    <a:masterClrMapping/>
  </p:clrMapOvr>
  <p:transition spd="med">
    <p:fad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woObjOverTx" preserve="1">
  <p:cSld name="כותרת ו-2 תכנים על פני טקסט">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quarter" idx="1"/>
          </p:nvPr>
        </p:nvSpPr>
        <p:spPr>
          <a:xfrm>
            <a:off x="609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half" idx="3"/>
          </p:nvPr>
        </p:nvSpPr>
        <p:spPr>
          <a:xfrm>
            <a:off x="609600" y="3924300"/>
            <a:ext cx="10972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p>
        </p:txBody>
      </p:sp>
      <p:sp>
        <p:nvSpPr>
          <p:cNvPr id="7" name="Rectangle 25"/>
          <p:cNvSpPr>
            <a:spLocks noGrp="1" noChangeArrowheads="1"/>
          </p:cNvSpPr>
          <p:nvPr>
            <p:ph type="ftr" sz="quarter" idx="11"/>
          </p:nvPr>
        </p:nvSpPr>
        <p:spPr>
          <a:ln/>
        </p:spPr>
        <p:txBody>
          <a:bodyPr/>
          <a:lstStyle>
            <a:lvl1pPr>
              <a:defRPr/>
            </a:lvl1pPr>
          </a:lstStyle>
          <a:p>
            <a:pPr>
              <a:defRPr/>
            </a:pPr>
            <a:endParaRPr lang="en-US"/>
          </a:p>
        </p:txBody>
      </p:sp>
      <p:sp>
        <p:nvSpPr>
          <p:cNvPr id="8" name="Rectangle 26"/>
          <p:cNvSpPr>
            <a:spLocks noGrp="1" noChangeArrowheads="1"/>
          </p:cNvSpPr>
          <p:nvPr>
            <p:ph type="sldNum" sz="quarter" idx="12"/>
          </p:nvPr>
        </p:nvSpPr>
        <p:spPr>
          <a:ln/>
        </p:spPr>
        <p:txBody>
          <a:bodyPr/>
          <a:lstStyle>
            <a:lvl1pPr>
              <a:defRPr/>
            </a:lvl1pPr>
          </a:lstStyle>
          <a:p>
            <a:pPr>
              <a:defRPr/>
            </a:pPr>
            <a:fld id="{D896F220-4E72-4BF1-96D9-4CD6E5A1B27F}" type="slidenum">
              <a:rPr lang="he-IL" altLang="he-IL"/>
              <a:pPr>
                <a:defRPr/>
              </a:pPr>
              <a:t>‹#›</a:t>
            </a:fld>
            <a:endParaRPr lang="en-US" altLang="he-IL"/>
          </a:p>
        </p:txBody>
      </p:sp>
    </p:spTree>
    <p:extLst>
      <p:ext uri="{BB962C8B-B14F-4D97-AF65-F5344CB8AC3E}">
        <p14:creationId xmlns:p14="http://schemas.microsoft.com/office/powerpoint/2010/main" val="1321510731"/>
      </p:ext>
    </p:extLst>
  </p:cSld>
  <p:clrMapOvr>
    <a:masterClrMapping/>
  </p:clrMapOvr>
  <p:transition spd="med">
    <p:fad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929174D-4158-4FCC-9B1C-DC962F8BD35F}" type="slidenum">
              <a:rPr lang="he-IL" altLang="he-IL" smtClean="0"/>
              <a:pPr>
                <a:defRPr/>
              </a:pPr>
              <a:t>‹#›</a:t>
            </a:fld>
            <a:endParaRPr lang="en-US" altLang="he-IL"/>
          </a:p>
        </p:txBody>
      </p:sp>
    </p:spTree>
    <p:extLst>
      <p:ext uri="{BB962C8B-B14F-4D97-AF65-F5344CB8AC3E}">
        <p14:creationId xmlns:p14="http://schemas.microsoft.com/office/powerpoint/2010/main" val="2150754625"/>
      </p:ext>
    </p:extLst>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09601" y="273050"/>
            <a:ext cx="4011084" cy="1162050"/>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BA21A38B-2A33-4C49-8CAC-2B9ED132B81B}"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684266096"/>
      </p:ext>
    </p:extLst>
  </p:cSld>
  <p:clrMapOvr>
    <a:masterClrMapping/>
  </p:clrMapOvr>
  <p:transition spd="med">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5C0C885-EDF3-4CC0-A80A-39ED8AA913DA}" type="slidenum">
              <a:rPr lang="he-IL" altLang="he-IL" smtClean="0"/>
              <a:pPr>
                <a:defRPr/>
              </a:pPr>
              <a:t>‹#›</a:t>
            </a:fld>
            <a:endParaRPr lang="en-US" altLang="he-IL"/>
          </a:p>
        </p:txBody>
      </p:sp>
    </p:spTree>
    <p:extLst>
      <p:ext uri="{BB962C8B-B14F-4D97-AF65-F5344CB8AC3E}">
        <p14:creationId xmlns:p14="http://schemas.microsoft.com/office/powerpoint/2010/main" val="1584941013"/>
      </p:ext>
    </p:extLst>
  </p:cSld>
  <p:clrMapOvr>
    <a:masterClrMapping/>
  </p:clrMapOvr>
  <p:transition spd="med">
    <p:fade/>
  </p:transition>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B53F6C-9B8F-4871-8C58-9061CE0EDD97}" type="slidenum">
              <a:rPr lang="he-IL" altLang="he-IL" smtClean="0"/>
              <a:pPr>
                <a:defRPr/>
              </a:pPr>
              <a:t>‹#›</a:t>
            </a:fld>
            <a:endParaRPr lang="en-US" altLang="he-IL"/>
          </a:p>
        </p:txBody>
      </p:sp>
    </p:spTree>
    <p:extLst>
      <p:ext uri="{BB962C8B-B14F-4D97-AF65-F5344CB8AC3E}">
        <p14:creationId xmlns:p14="http://schemas.microsoft.com/office/powerpoint/2010/main" val="593197579"/>
      </p:ext>
    </p:extLst>
  </p:cSld>
  <p:clrMapOvr>
    <a:masterClrMapping/>
  </p:clrMapOvr>
  <p:transition spd="med">
    <p:fade/>
  </p:transition>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126A00E-967C-4860-B8FF-F7B47E32C4F7}" type="slidenum">
              <a:rPr lang="he-IL" altLang="he-IL" smtClean="0"/>
              <a:pPr>
                <a:defRPr/>
              </a:pPr>
              <a:t>‹#›</a:t>
            </a:fld>
            <a:endParaRPr lang="en-US" altLang="he-IL"/>
          </a:p>
        </p:txBody>
      </p:sp>
    </p:spTree>
    <p:extLst>
      <p:ext uri="{BB962C8B-B14F-4D97-AF65-F5344CB8AC3E}">
        <p14:creationId xmlns:p14="http://schemas.microsoft.com/office/powerpoint/2010/main" val="3352088205"/>
      </p:ext>
    </p:extLst>
  </p:cSld>
  <p:clrMapOvr>
    <a:masterClrMapping/>
  </p:clrMapOvr>
  <p:transition spd="med">
    <p:fade/>
  </p:transition>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p:cSld name="השוואה">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845127" y="2507550"/>
            <a:ext cx="5156200" cy="3680525"/>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6172200" y="2507550"/>
            <a:ext cx="5181601" cy="3680525"/>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EE8E0CE-76CE-4AFC-8DB2-B810FEA1785B}" type="slidenum">
              <a:rPr lang="he-IL" altLang="he-IL" smtClean="0"/>
              <a:pPr>
                <a:defRPr/>
              </a:pPr>
              <a:t>‹#›</a:t>
            </a:fld>
            <a:endParaRPr lang="en-US" altLang="he-IL"/>
          </a:p>
        </p:txBody>
      </p:sp>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Tree>
    <p:extLst>
      <p:ext uri="{BB962C8B-B14F-4D97-AF65-F5344CB8AC3E}">
        <p14:creationId xmlns:p14="http://schemas.microsoft.com/office/powerpoint/2010/main" val="2386533960"/>
      </p:ext>
    </p:extLst>
  </p:cSld>
  <p:clrMapOvr>
    <a:masterClrMapping/>
  </p:clrMapOvr>
  <p:transition spd="med">
    <p:fade/>
  </p:transition>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p:cSld name="כותרת בלבד">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DF6123F-98DC-4E23-AE01-77E877972461}" type="slidenum">
              <a:rPr lang="he-IL" altLang="he-IL" smtClean="0"/>
              <a:pPr>
                <a:defRPr/>
              </a:pPr>
              <a:t>‹#›</a:t>
            </a:fld>
            <a:endParaRPr lang="en-US" altLang="he-IL"/>
          </a:p>
        </p:txBody>
      </p:sp>
      <p:sp>
        <p:nvSpPr>
          <p:cNvPr id="6" name="Title 5"/>
          <p:cNvSpPr>
            <a:spLocks noGrp="1"/>
          </p:cNvSpPr>
          <p:nvPr>
            <p:ph type="title"/>
          </p:nvPr>
        </p:nvSpPr>
        <p:spPr/>
        <p:txBody>
          <a:bodyPr/>
          <a:lstStyle/>
          <a:p>
            <a:r>
              <a:rPr lang="he-IL" smtClean="0"/>
              <a:t>לחץ כדי לערוך סגנון כותרת של תבנית בסיס</a:t>
            </a:r>
            <a:endParaRPr lang="en-US"/>
          </a:p>
        </p:txBody>
      </p:sp>
    </p:spTree>
    <p:extLst>
      <p:ext uri="{BB962C8B-B14F-4D97-AF65-F5344CB8AC3E}">
        <p14:creationId xmlns:p14="http://schemas.microsoft.com/office/powerpoint/2010/main" val="1421088207"/>
      </p:ext>
    </p:extLst>
  </p:cSld>
  <p:clrMapOvr>
    <a:masterClrMapping/>
  </p:clrMapOvr>
  <p:transition spd="med">
    <p:fade/>
  </p:transition>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A8151D99-372B-4A15-92EE-4E73583EDE72}" type="slidenum">
              <a:rPr lang="he-IL" altLang="he-IL" smtClean="0"/>
              <a:pPr>
                <a:defRPr/>
              </a:pPr>
              <a:t>‹#›</a:t>
            </a:fld>
            <a:endParaRPr lang="en-US" altLang="he-IL"/>
          </a:p>
        </p:txBody>
      </p:sp>
    </p:spTree>
    <p:extLst>
      <p:ext uri="{BB962C8B-B14F-4D97-AF65-F5344CB8AC3E}">
        <p14:creationId xmlns:p14="http://schemas.microsoft.com/office/powerpoint/2010/main" val="2733167974"/>
      </p:ext>
    </p:extLst>
  </p:cSld>
  <p:clrMapOvr>
    <a:masterClrMapping/>
  </p:clrMapOvr>
  <p:transition spd="med">
    <p:fade/>
  </p:transition>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547C05B-6843-4C1A-AE0C-9EC8720AFE2D}" type="slidenum">
              <a:rPr lang="he-IL" altLang="he-IL" smtClean="0"/>
              <a:pPr>
                <a:defRPr/>
              </a:pPr>
              <a:t>‹#›</a:t>
            </a:fld>
            <a:endParaRPr lang="en-US" altLang="he-IL"/>
          </a:p>
        </p:txBody>
      </p:sp>
    </p:spTree>
    <p:extLst>
      <p:ext uri="{BB962C8B-B14F-4D97-AF65-F5344CB8AC3E}">
        <p14:creationId xmlns:p14="http://schemas.microsoft.com/office/powerpoint/2010/main" val="800624655"/>
      </p:ext>
    </p:extLst>
  </p:cSld>
  <p:clrMapOvr>
    <a:masterClrMapping/>
  </p:clrMapOvr>
  <p:transition spd="med">
    <p:fade/>
  </p:transition>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he-IL" smtClean="0"/>
              <a:t>לחץ כדי לערוך סגנון כותרת של תבנית בסיס</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B151245-E71A-45B5-B378-E3B9DE4FB991}" type="slidenum">
              <a:rPr lang="he-IL" altLang="he-IL" smtClean="0"/>
              <a:pPr>
                <a:defRPr/>
              </a:pPr>
              <a:t>‹#›</a:t>
            </a:fld>
            <a:endParaRPr lang="en-US" altLang="he-IL"/>
          </a:p>
        </p:txBody>
      </p:sp>
    </p:spTree>
    <p:extLst>
      <p:ext uri="{BB962C8B-B14F-4D97-AF65-F5344CB8AC3E}">
        <p14:creationId xmlns:p14="http://schemas.microsoft.com/office/powerpoint/2010/main" val="3582741378"/>
      </p:ext>
    </p:extLst>
  </p:cSld>
  <p:clrMapOvr>
    <a:masterClrMapping/>
  </p:clrMapOvr>
  <p:transition spd="med">
    <p:fade/>
  </p:transition>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E988ABE-66EA-4DA3-830B-4D55C5B110CD}" type="slidenum">
              <a:rPr lang="he-IL" altLang="he-IL" smtClean="0"/>
              <a:pPr>
                <a:defRPr/>
              </a:pPr>
              <a:t>‹#›</a:t>
            </a:fld>
            <a:endParaRPr lang="en-US" altLang="he-IL"/>
          </a:p>
        </p:txBody>
      </p:sp>
    </p:spTree>
    <p:extLst>
      <p:ext uri="{BB962C8B-B14F-4D97-AF65-F5344CB8AC3E}">
        <p14:creationId xmlns:p14="http://schemas.microsoft.com/office/powerpoint/2010/main" val="1099545291"/>
      </p:ext>
    </p:extLst>
  </p:cSld>
  <p:clrMapOvr>
    <a:masterClrMapping/>
  </p:clrMapOvr>
  <p:transition spd="med">
    <p:fade/>
  </p:transition>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AF49532-48A7-49B9-AEF1-D5F92548FF7E}" type="slidenum">
              <a:rPr lang="he-IL" altLang="he-IL" smtClean="0"/>
              <a:pPr>
                <a:defRPr/>
              </a:pPr>
              <a:t>‹#›</a:t>
            </a:fld>
            <a:endParaRPr lang="en-US" altLang="he-IL"/>
          </a:p>
        </p:txBody>
      </p:sp>
    </p:spTree>
    <p:extLst>
      <p:ext uri="{BB962C8B-B14F-4D97-AF65-F5344CB8AC3E}">
        <p14:creationId xmlns:p14="http://schemas.microsoft.com/office/powerpoint/2010/main" val="2079957137"/>
      </p:ext>
    </p:extLst>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389717" y="4800600"/>
            <a:ext cx="7315200" cy="566738"/>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smtClean="0"/>
          </a:p>
        </p:txBody>
      </p:sp>
      <p:sp>
        <p:nvSpPr>
          <p:cNvPr id="4" name="מציין מיקום טקסט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2AD79FB6-2C35-4AD7-B394-AF5C11F48374}"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761918558"/>
      </p:ext>
    </p:extLst>
  </p:cSld>
  <p:clrMapOvr>
    <a:masterClrMapping/>
  </p:clrMapOvr>
  <p:transition spd="med">
    <p:fad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objAndTwoObj" preserve="1">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תוכן 4"/>
          <p:cNvSpPr>
            <a:spLocks noGrp="1"/>
          </p:cNvSpPr>
          <p:nvPr>
            <p:ph sz="quarter" idx="3"/>
          </p:nvPr>
        </p:nvSpPr>
        <p:spPr>
          <a:xfrm>
            <a:off x="6197600" y="39243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p>
        </p:txBody>
      </p:sp>
      <p:sp>
        <p:nvSpPr>
          <p:cNvPr id="7" name="Rectangle 25"/>
          <p:cNvSpPr>
            <a:spLocks noGrp="1" noChangeArrowheads="1"/>
          </p:cNvSpPr>
          <p:nvPr>
            <p:ph type="ftr" sz="quarter" idx="11"/>
          </p:nvPr>
        </p:nvSpPr>
        <p:spPr>
          <a:ln/>
        </p:spPr>
        <p:txBody>
          <a:bodyPr/>
          <a:lstStyle>
            <a:lvl1pPr>
              <a:defRPr/>
            </a:lvl1pPr>
          </a:lstStyle>
          <a:p>
            <a:pPr>
              <a:defRPr/>
            </a:pPr>
            <a:endParaRPr lang="en-US"/>
          </a:p>
        </p:txBody>
      </p:sp>
      <p:sp>
        <p:nvSpPr>
          <p:cNvPr id="8" name="Rectangle 26"/>
          <p:cNvSpPr>
            <a:spLocks noGrp="1" noChangeArrowheads="1"/>
          </p:cNvSpPr>
          <p:nvPr>
            <p:ph type="sldNum" sz="quarter" idx="12"/>
          </p:nvPr>
        </p:nvSpPr>
        <p:spPr>
          <a:ln/>
        </p:spPr>
        <p:txBody>
          <a:bodyPr/>
          <a:lstStyle>
            <a:lvl1pPr>
              <a:defRPr/>
            </a:lvl1pPr>
          </a:lstStyle>
          <a:p>
            <a:pPr>
              <a:defRPr/>
            </a:pPr>
            <a:fld id="{B80FF2C3-CB2C-4BB1-94F6-2B9719692AAF}" type="slidenum">
              <a:rPr lang="he-IL" altLang="he-IL"/>
              <a:pPr>
                <a:defRPr/>
              </a:pPr>
              <a:t>‹#›</a:t>
            </a:fld>
            <a:endParaRPr lang="en-US" altLang="he-IL"/>
          </a:p>
        </p:txBody>
      </p:sp>
    </p:spTree>
    <p:extLst>
      <p:ext uri="{BB962C8B-B14F-4D97-AF65-F5344CB8AC3E}">
        <p14:creationId xmlns:p14="http://schemas.microsoft.com/office/powerpoint/2010/main" val="4233091270"/>
      </p:ext>
    </p:extLst>
  </p:cSld>
  <p:clrMapOvr>
    <a:masterClrMapping/>
  </p:clrMapOvr>
  <p:transition spd="med">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woObjOverTx" preserve="1">
  <p:cSld name="כותרת ו-2 תכנים על פני טקסט">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quarter" idx="1"/>
          </p:nvPr>
        </p:nvSpPr>
        <p:spPr>
          <a:xfrm>
            <a:off x="609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half" idx="3"/>
          </p:nvPr>
        </p:nvSpPr>
        <p:spPr>
          <a:xfrm>
            <a:off x="609600" y="3924300"/>
            <a:ext cx="10972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p>
        </p:txBody>
      </p:sp>
      <p:sp>
        <p:nvSpPr>
          <p:cNvPr id="7" name="Rectangle 25"/>
          <p:cNvSpPr>
            <a:spLocks noGrp="1" noChangeArrowheads="1"/>
          </p:cNvSpPr>
          <p:nvPr>
            <p:ph type="ftr" sz="quarter" idx="11"/>
          </p:nvPr>
        </p:nvSpPr>
        <p:spPr>
          <a:ln/>
        </p:spPr>
        <p:txBody>
          <a:bodyPr/>
          <a:lstStyle>
            <a:lvl1pPr>
              <a:defRPr/>
            </a:lvl1pPr>
          </a:lstStyle>
          <a:p>
            <a:pPr>
              <a:defRPr/>
            </a:pPr>
            <a:endParaRPr lang="en-US"/>
          </a:p>
        </p:txBody>
      </p:sp>
      <p:sp>
        <p:nvSpPr>
          <p:cNvPr id="8" name="Rectangle 26"/>
          <p:cNvSpPr>
            <a:spLocks noGrp="1" noChangeArrowheads="1"/>
          </p:cNvSpPr>
          <p:nvPr>
            <p:ph type="sldNum" sz="quarter" idx="12"/>
          </p:nvPr>
        </p:nvSpPr>
        <p:spPr>
          <a:ln/>
        </p:spPr>
        <p:txBody>
          <a:bodyPr/>
          <a:lstStyle>
            <a:lvl1pPr>
              <a:defRPr/>
            </a:lvl1pPr>
          </a:lstStyle>
          <a:p>
            <a:pPr>
              <a:defRPr/>
            </a:pPr>
            <a:fld id="{D896F220-4E72-4BF1-96D9-4CD6E5A1B27F}" type="slidenum">
              <a:rPr lang="he-IL" altLang="he-IL"/>
              <a:pPr>
                <a:defRPr/>
              </a:pPr>
              <a:t>‹#›</a:t>
            </a:fld>
            <a:endParaRPr lang="en-US" altLang="he-IL"/>
          </a:p>
        </p:txBody>
      </p:sp>
    </p:spTree>
    <p:extLst>
      <p:ext uri="{BB962C8B-B14F-4D97-AF65-F5344CB8AC3E}">
        <p14:creationId xmlns:p14="http://schemas.microsoft.com/office/powerpoint/2010/main" val="1085989501"/>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6" Type="http://schemas.openxmlformats.org/officeDocument/2006/relationships/image" Target="../media/image2.png"/><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image" Target="../media/image1.jpg"/><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6" Type="http://schemas.openxmlformats.org/officeDocument/2006/relationships/image" Target="../media/image2.png"/><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image" Target="../media/image1.jpg"/><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slideLayout" Target="../slideLayouts/slideLayout65.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slideLayout" Target="../slideLayouts/slideLayout64.xml"/><Relationship Id="rId2" Type="http://schemas.openxmlformats.org/officeDocument/2006/relationships/slideLayout" Target="../slideLayouts/slideLayout54.xml"/><Relationship Id="rId16" Type="http://schemas.openxmlformats.org/officeDocument/2006/relationships/image" Target="../media/image2.png"/><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5" Type="http://schemas.openxmlformats.org/officeDocument/2006/relationships/image" Target="../media/image1.jpg"/><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slideLayout" Target="../slideLayouts/slideLayout78.xml"/><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slideLayout" Target="../slideLayouts/slideLayout77.xml"/><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5" Type="http://schemas.openxmlformats.org/officeDocument/2006/relationships/image" Target="../media/image1.jpg"/><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slideLayout" Target="../slideLayouts/slideLayout91.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slideLayout" Target="../slideLayouts/slideLayout90.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5" Type="http://schemas.openxmlformats.org/officeDocument/2006/relationships/image" Target="../media/image1.jpg"/><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 Id="rId1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alphaModFix amt="64000"/>
            <a:lum/>
          </a:blip>
          <a:srcRect/>
          <a:stretch>
            <a:fillRect t="-6000" b="-6000"/>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0"/>
            <a:ext cx="12187767" cy="6851650"/>
            <a:chOff x="0" y="0"/>
            <a:chExt cx="5758" cy="4316"/>
          </a:xfrm>
        </p:grpSpPr>
        <p:sp>
          <p:nvSpPr>
            <p:cNvPr id="1032"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3"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4"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054"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fontAlgn="base">
                <a:spcBef>
                  <a:spcPct val="0"/>
                </a:spcBef>
                <a:spcAft>
                  <a:spcPct val="0"/>
                </a:spcAft>
                <a:defRPr/>
              </a:pPr>
              <a:endParaRPr lang="he-IL" sz="1800">
                <a:solidFill>
                  <a:srgbClr val="FFFFFF"/>
                </a:solidFill>
                <a:latin typeface="Arial" panose="020B0604020202020204" pitchFamily="34" charset="0"/>
              </a:endParaRPr>
            </a:p>
          </p:txBody>
        </p:sp>
        <p:sp>
          <p:nvSpPr>
            <p:cNvPr id="1036"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7"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8"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9"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0"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1"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2"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sp>
          <p:nvSpPr>
            <p:cNvPr id="1043"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grpSp>
          <p:nvGrpSpPr>
            <p:cNvPr id="1044" name="Group 15"/>
            <p:cNvGrpSpPr>
              <a:grpSpLocks/>
            </p:cNvGrpSpPr>
            <p:nvPr/>
          </p:nvGrpSpPr>
          <p:grpSpPr bwMode="auto">
            <a:xfrm>
              <a:off x="192" y="2284"/>
              <a:ext cx="1254" cy="923"/>
              <a:chOff x="192" y="2284"/>
              <a:chExt cx="1254" cy="923"/>
            </a:xfrm>
          </p:grpSpPr>
          <p:sp>
            <p:nvSpPr>
              <p:cNvPr id="1045"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6"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7"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8"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9"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0"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1"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2"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3"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4"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5"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6"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7"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8"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9"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0"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1"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2"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3"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4"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5"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6"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7"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8"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9"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grpSp>
      </p:grpSp>
      <p:sp>
        <p:nvSpPr>
          <p:cNvPr id="2089" name="Rectangle 41"/>
          <p:cNvSpPr>
            <a:spLocks noGrp="1" noChangeArrowheads="1"/>
          </p:cNvSpPr>
          <p:nvPr>
            <p:ph type="title"/>
          </p:nvPr>
        </p:nvSpPr>
        <p:spPr bwMode="auto">
          <a:xfrm>
            <a:off x="609600" y="158750"/>
            <a:ext cx="10972800" cy="125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he-IL" smtClean="0"/>
              <a:t>לחץ כדי לערוך סגנון כותרת של תבנית בסיס</a:t>
            </a:r>
          </a:p>
        </p:txBody>
      </p:sp>
      <p:sp>
        <p:nvSpPr>
          <p:cNvPr id="2090" name="Rectangle 42"/>
          <p:cNvSpPr>
            <a:spLocks noGrp="1" noChangeArrowheads="1"/>
          </p:cNvSpPr>
          <p:nvPr>
            <p:ph type="body" idx="1"/>
          </p:nvPr>
        </p:nvSpPr>
        <p:spPr bwMode="auto">
          <a:xfrm>
            <a:off x="609600" y="1600201"/>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2091" name="Rectangle 43"/>
          <p:cNvSpPr>
            <a:spLocks noGrp="1" noChangeArrowheads="1"/>
          </p:cNvSpPr>
          <p:nvPr>
            <p:ph type="dt" sz="half"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2" name="Rectangle 44"/>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3" name="Rectangle 45"/>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0" eaLnBrk="1" hangingPunct="1">
              <a:defRPr sz="1000">
                <a:effectLst>
                  <a:outerShdw blurRad="38100" dist="38100" dir="2700000" algn="tl">
                    <a:srgbClr val="000000"/>
                  </a:outerShdw>
                </a:effectLst>
                <a:latin typeface="Verdana" panose="020B0604030504040204" pitchFamily="34" charset="0"/>
              </a:defRPr>
            </a:lvl1pPr>
          </a:lstStyle>
          <a:p>
            <a:pPr fontAlgn="base">
              <a:spcBef>
                <a:spcPct val="0"/>
              </a:spcBef>
              <a:spcAft>
                <a:spcPct val="0"/>
              </a:spcAft>
              <a:defRPr/>
            </a:pPr>
            <a:fld id="{B341BA18-C642-4C62-9917-4F4EE78FDD4E}" type="slidenum">
              <a:rPr lang="he-IL" altLang="he-IL">
                <a:solidFill>
                  <a:srgbClr val="FFFFFF"/>
                </a:solidFill>
              </a:rPr>
              <a:pPr fontAlgn="base">
                <a:spcBef>
                  <a:spcPct val="0"/>
                </a:spcBef>
                <a:spcAft>
                  <a:spcPct val="0"/>
                </a:spcAft>
                <a:defRPr/>
              </a:pPr>
              <a:t>‹#›</a:t>
            </a:fld>
            <a:endParaRPr lang="en-US" altLang="he-IL">
              <a:solidFill>
                <a:srgbClr val="FFFFFF"/>
              </a:solidFill>
            </a:endParaRPr>
          </a:p>
        </p:txBody>
      </p:sp>
    </p:spTree>
    <p:extLst>
      <p:ext uri="{BB962C8B-B14F-4D97-AF65-F5344CB8AC3E}">
        <p14:creationId xmlns:p14="http://schemas.microsoft.com/office/powerpoint/2010/main" val="2623405864"/>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89"/>
                                        </p:tgtEl>
                                        <p:attrNameLst>
                                          <p:attrName>style.visibility</p:attrName>
                                        </p:attrNameLst>
                                      </p:cBhvr>
                                      <p:to>
                                        <p:strVal val="visible"/>
                                      </p:to>
                                    </p:set>
                                    <p:animEffect transition="in" filter="fade">
                                      <p:cBhvr>
                                        <p:cTn id="7" dur="1000">
                                          <p:stCondLst>
                                            <p:cond delay="0"/>
                                          </p:stCondLst>
                                        </p:cTn>
                                        <p:tgtEl>
                                          <p:spTgt spid="20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090">
                                            <p:txEl>
                                              <p:pRg st="0" end="0"/>
                                            </p:txEl>
                                          </p:spTgt>
                                        </p:tgtEl>
                                        <p:attrNameLst>
                                          <p:attrName>style.visibility</p:attrName>
                                        </p:attrNameLst>
                                      </p:cBhvr>
                                      <p:to>
                                        <p:strVal val="visible"/>
                                      </p:to>
                                    </p:set>
                                    <p:animEffect transition="in" filter="fade">
                                      <p:cBhvr>
                                        <p:cTn id="12" dur="500">
                                          <p:stCondLst>
                                            <p:cond delay="0"/>
                                          </p:stCondLst>
                                        </p:cTn>
                                        <p:tgtEl>
                                          <p:spTgt spid="2090">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2090">
                                            <p:txEl>
                                              <p:pRg st="1" end="1"/>
                                            </p:txEl>
                                          </p:spTgt>
                                        </p:tgtEl>
                                        <p:attrNameLst>
                                          <p:attrName>style.visibility</p:attrName>
                                        </p:attrNameLst>
                                      </p:cBhvr>
                                      <p:to>
                                        <p:strVal val="visible"/>
                                      </p:to>
                                    </p:set>
                                    <p:animEffect transition="in" filter="fade">
                                      <p:cBhvr>
                                        <p:cTn id="15" dur="500">
                                          <p:stCondLst>
                                            <p:cond delay="0"/>
                                          </p:stCondLst>
                                        </p:cTn>
                                        <p:tgtEl>
                                          <p:spTgt spid="2090">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2090">
                                            <p:txEl>
                                              <p:pRg st="2" end="2"/>
                                            </p:txEl>
                                          </p:spTgt>
                                        </p:tgtEl>
                                        <p:attrNameLst>
                                          <p:attrName>style.visibility</p:attrName>
                                        </p:attrNameLst>
                                      </p:cBhvr>
                                      <p:to>
                                        <p:strVal val="visible"/>
                                      </p:to>
                                    </p:set>
                                    <p:animEffect transition="in" filter="fade">
                                      <p:cBhvr>
                                        <p:cTn id="18" dur="500">
                                          <p:stCondLst>
                                            <p:cond delay="0"/>
                                          </p:stCondLst>
                                        </p:cTn>
                                        <p:tgtEl>
                                          <p:spTgt spid="2090">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2090">
                                            <p:txEl>
                                              <p:pRg st="3" end="3"/>
                                            </p:txEl>
                                          </p:spTgt>
                                        </p:tgtEl>
                                        <p:attrNameLst>
                                          <p:attrName>style.visibility</p:attrName>
                                        </p:attrNameLst>
                                      </p:cBhvr>
                                      <p:to>
                                        <p:strVal val="visible"/>
                                      </p:to>
                                    </p:set>
                                    <p:animEffect transition="in" filter="fade">
                                      <p:cBhvr>
                                        <p:cTn id="21" dur="500">
                                          <p:stCondLst>
                                            <p:cond delay="0"/>
                                          </p:stCondLst>
                                        </p:cTn>
                                        <p:tgtEl>
                                          <p:spTgt spid="2090">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2090">
                                            <p:txEl>
                                              <p:pRg st="4" end="4"/>
                                            </p:txEl>
                                          </p:spTgt>
                                        </p:tgtEl>
                                        <p:attrNameLst>
                                          <p:attrName>style.visibility</p:attrName>
                                        </p:attrNameLst>
                                      </p:cBhvr>
                                      <p:to>
                                        <p:strVal val="visible"/>
                                      </p:to>
                                    </p:set>
                                    <p:animEffect transition="in" filter="fade">
                                      <p:cBhvr>
                                        <p:cTn id="24" dur="500">
                                          <p:stCondLst>
                                            <p:cond delay="0"/>
                                          </p:stCondLst>
                                        </p:cTn>
                                        <p:tgtEl>
                                          <p:spTgt spid="20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 grpId="0"/>
      <p:bldP spid="2090" grpId="0" build="p">
        <p:tmplLst>
          <p:tmpl lvl="1">
            <p:tnLst>
              <p:par>
                <p:cTn presetID="10" presetClass="entr" presetSubtype="0" fill="hold" nodeType="click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2">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3">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4">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5">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Lst>
      </p:bldP>
    </p:bldLst>
  </p:timing>
  <p:txStyles>
    <p:titleStyle>
      <a:lvl1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hlink"/>
        </a:buClr>
        <a:buFont typeface="Wingdings" panose="05000000000000000000" pitchFamily="2" charset="2"/>
        <a:buBlip>
          <a:blip r:embed="rId16"/>
        </a:buBlip>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hlink"/>
        </a:buClr>
        <a:buFont typeface="Wingdings" panose="05000000000000000000" pitchFamily="2" charset="2"/>
        <a:buBlip>
          <a:blip r:embed="rId16"/>
        </a:buBlip>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Font typeface="Wingdings" panose="05000000000000000000" pitchFamily="2" charset="2"/>
        <a:buBlip>
          <a:blip r:embed="rId16"/>
        </a:buBlip>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alphaModFix amt="64000"/>
            <a:lum/>
          </a:blip>
          <a:srcRect/>
          <a:stretch>
            <a:fillRect t="-6000" b="-6000"/>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0"/>
            <a:ext cx="12187767" cy="6851650"/>
            <a:chOff x="0" y="0"/>
            <a:chExt cx="5758" cy="4316"/>
          </a:xfrm>
        </p:grpSpPr>
        <p:sp>
          <p:nvSpPr>
            <p:cNvPr id="1032"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3"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4"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054"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fontAlgn="base">
                <a:spcBef>
                  <a:spcPct val="0"/>
                </a:spcBef>
                <a:spcAft>
                  <a:spcPct val="0"/>
                </a:spcAft>
                <a:defRPr/>
              </a:pPr>
              <a:endParaRPr lang="he-IL" sz="1800">
                <a:solidFill>
                  <a:srgbClr val="FFFFFF"/>
                </a:solidFill>
                <a:latin typeface="Arial" panose="020B0604020202020204" pitchFamily="34" charset="0"/>
              </a:endParaRPr>
            </a:p>
          </p:txBody>
        </p:sp>
        <p:sp>
          <p:nvSpPr>
            <p:cNvPr id="1036"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7"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8"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9"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0"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1"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2"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sp>
          <p:nvSpPr>
            <p:cNvPr id="1043"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grpSp>
          <p:nvGrpSpPr>
            <p:cNvPr id="1044" name="Group 15"/>
            <p:cNvGrpSpPr>
              <a:grpSpLocks/>
            </p:cNvGrpSpPr>
            <p:nvPr/>
          </p:nvGrpSpPr>
          <p:grpSpPr bwMode="auto">
            <a:xfrm>
              <a:off x="192" y="2284"/>
              <a:ext cx="1254" cy="923"/>
              <a:chOff x="192" y="2284"/>
              <a:chExt cx="1254" cy="923"/>
            </a:xfrm>
          </p:grpSpPr>
          <p:sp>
            <p:nvSpPr>
              <p:cNvPr id="1045"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6"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7"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8"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9"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0"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1"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2"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3"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4"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5"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6"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7"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8"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9"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0"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1"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2"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3"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4"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5"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6"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7"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8"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9"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grpSp>
      </p:grpSp>
      <p:sp>
        <p:nvSpPr>
          <p:cNvPr id="2089" name="Rectangle 41"/>
          <p:cNvSpPr>
            <a:spLocks noGrp="1" noChangeArrowheads="1"/>
          </p:cNvSpPr>
          <p:nvPr>
            <p:ph type="title"/>
          </p:nvPr>
        </p:nvSpPr>
        <p:spPr bwMode="auto">
          <a:xfrm>
            <a:off x="609600" y="158750"/>
            <a:ext cx="10972800" cy="125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he-IL" smtClean="0"/>
              <a:t>לחץ כדי לערוך סגנון כותרת של תבנית בסיס</a:t>
            </a:r>
          </a:p>
        </p:txBody>
      </p:sp>
      <p:sp>
        <p:nvSpPr>
          <p:cNvPr id="2090" name="Rectangle 42"/>
          <p:cNvSpPr>
            <a:spLocks noGrp="1" noChangeArrowheads="1"/>
          </p:cNvSpPr>
          <p:nvPr>
            <p:ph type="body" idx="1"/>
          </p:nvPr>
        </p:nvSpPr>
        <p:spPr bwMode="auto">
          <a:xfrm>
            <a:off x="609600" y="1600201"/>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2091" name="Rectangle 43"/>
          <p:cNvSpPr>
            <a:spLocks noGrp="1" noChangeArrowheads="1"/>
          </p:cNvSpPr>
          <p:nvPr>
            <p:ph type="dt" sz="half"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2" name="Rectangle 44"/>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3" name="Rectangle 45"/>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0" eaLnBrk="1" hangingPunct="1">
              <a:defRPr sz="1000">
                <a:effectLst>
                  <a:outerShdw blurRad="38100" dist="38100" dir="2700000" algn="tl">
                    <a:srgbClr val="000000"/>
                  </a:outerShdw>
                </a:effectLst>
                <a:latin typeface="Verdana" panose="020B0604030504040204" pitchFamily="34" charset="0"/>
              </a:defRPr>
            </a:lvl1pPr>
          </a:lstStyle>
          <a:p>
            <a:pPr fontAlgn="base">
              <a:spcBef>
                <a:spcPct val="0"/>
              </a:spcBef>
              <a:spcAft>
                <a:spcPct val="0"/>
              </a:spcAft>
              <a:defRPr/>
            </a:pPr>
            <a:fld id="{B341BA18-C642-4C62-9917-4F4EE78FDD4E}" type="slidenum">
              <a:rPr lang="he-IL" altLang="he-IL">
                <a:solidFill>
                  <a:srgbClr val="FFFFFF"/>
                </a:solidFill>
              </a:rPr>
              <a:pPr fontAlgn="base">
                <a:spcBef>
                  <a:spcPct val="0"/>
                </a:spcBef>
                <a:spcAft>
                  <a:spcPct val="0"/>
                </a:spcAft>
                <a:defRPr/>
              </a:pPr>
              <a:t>‹#›</a:t>
            </a:fld>
            <a:endParaRPr lang="en-US" altLang="he-IL">
              <a:solidFill>
                <a:srgbClr val="FFFFFF"/>
              </a:solidFill>
            </a:endParaRPr>
          </a:p>
        </p:txBody>
      </p:sp>
    </p:spTree>
    <p:extLst>
      <p:ext uri="{BB962C8B-B14F-4D97-AF65-F5344CB8AC3E}">
        <p14:creationId xmlns:p14="http://schemas.microsoft.com/office/powerpoint/2010/main" val="2943158364"/>
      </p:ext>
    </p:extLst>
  </p:cSld>
  <p:clrMap bg1="dk2" tx1="lt1" bg2="dk1"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89"/>
                                        </p:tgtEl>
                                        <p:attrNameLst>
                                          <p:attrName>style.visibility</p:attrName>
                                        </p:attrNameLst>
                                      </p:cBhvr>
                                      <p:to>
                                        <p:strVal val="visible"/>
                                      </p:to>
                                    </p:set>
                                    <p:animEffect transition="in" filter="fade">
                                      <p:cBhvr>
                                        <p:cTn id="7" dur="1000">
                                          <p:stCondLst>
                                            <p:cond delay="0"/>
                                          </p:stCondLst>
                                        </p:cTn>
                                        <p:tgtEl>
                                          <p:spTgt spid="20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090">
                                            <p:txEl>
                                              <p:pRg st="0" end="0"/>
                                            </p:txEl>
                                          </p:spTgt>
                                        </p:tgtEl>
                                        <p:attrNameLst>
                                          <p:attrName>style.visibility</p:attrName>
                                        </p:attrNameLst>
                                      </p:cBhvr>
                                      <p:to>
                                        <p:strVal val="visible"/>
                                      </p:to>
                                    </p:set>
                                    <p:animEffect transition="in" filter="fade">
                                      <p:cBhvr>
                                        <p:cTn id="12" dur="500">
                                          <p:stCondLst>
                                            <p:cond delay="0"/>
                                          </p:stCondLst>
                                        </p:cTn>
                                        <p:tgtEl>
                                          <p:spTgt spid="2090">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2090">
                                            <p:txEl>
                                              <p:pRg st="1" end="1"/>
                                            </p:txEl>
                                          </p:spTgt>
                                        </p:tgtEl>
                                        <p:attrNameLst>
                                          <p:attrName>style.visibility</p:attrName>
                                        </p:attrNameLst>
                                      </p:cBhvr>
                                      <p:to>
                                        <p:strVal val="visible"/>
                                      </p:to>
                                    </p:set>
                                    <p:animEffect transition="in" filter="fade">
                                      <p:cBhvr>
                                        <p:cTn id="15" dur="500">
                                          <p:stCondLst>
                                            <p:cond delay="0"/>
                                          </p:stCondLst>
                                        </p:cTn>
                                        <p:tgtEl>
                                          <p:spTgt spid="2090">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2090">
                                            <p:txEl>
                                              <p:pRg st="2" end="2"/>
                                            </p:txEl>
                                          </p:spTgt>
                                        </p:tgtEl>
                                        <p:attrNameLst>
                                          <p:attrName>style.visibility</p:attrName>
                                        </p:attrNameLst>
                                      </p:cBhvr>
                                      <p:to>
                                        <p:strVal val="visible"/>
                                      </p:to>
                                    </p:set>
                                    <p:animEffect transition="in" filter="fade">
                                      <p:cBhvr>
                                        <p:cTn id="18" dur="500">
                                          <p:stCondLst>
                                            <p:cond delay="0"/>
                                          </p:stCondLst>
                                        </p:cTn>
                                        <p:tgtEl>
                                          <p:spTgt spid="2090">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2090">
                                            <p:txEl>
                                              <p:pRg st="3" end="3"/>
                                            </p:txEl>
                                          </p:spTgt>
                                        </p:tgtEl>
                                        <p:attrNameLst>
                                          <p:attrName>style.visibility</p:attrName>
                                        </p:attrNameLst>
                                      </p:cBhvr>
                                      <p:to>
                                        <p:strVal val="visible"/>
                                      </p:to>
                                    </p:set>
                                    <p:animEffect transition="in" filter="fade">
                                      <p:cBhvr>
                                        <p:cTn id="21" dur="500">
                                          <p:stCondLst>
                                            <p:cond delay="0"/>
                                          </p:stCondLst>
                                        </p:cTn>
                                        <p:tgtEl>
                                          <p:spTgt spid="2090">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2090">
                                            <p:txEl>
                                              <p:pRg st="4" end="4"/>
                                            </p:txEl>
                                          </p:spTgt>
                                        </p:tgtEl>
                                        <p:attrNameLst>
                                          <p:attrName>style.visibility</p:attrName>
                                        </p:attrNameLst>
                                      </p:cBhvr>
                                      <p:to>
                                        <p:strVal val="visible"/>
                                      </p:to>
                                    </p:set>
                                    <p:animEffect transition="in" filter="fade">
                                      <p:cBhvr>
                                        <p:cTn id="24" dur="500">
                                          <p:stCondLst>
                                            <p:cond delay="0"/>
                                          </p:stCondLst>
                                        </p:cTn>
                                        <p:tgtEl>
                                          <p:spTgt spid="20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 grpId="0"/>
      <p:bldP spid="2090" grpId="0" build="p">
        <p:tmplLst>
          <p:tmpl lvl="1">
            <p:tnLst>
              <p:par>
                <p:cTn presetID="10" presetClass="entr" presetSubtype="0" fill="hold" nodeType="click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2">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3">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4">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5">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Lst>
      </p:bldP>
    </p:bldLst>
  </p:timing>
  <p:txStyles>
    <p:titleStyle>
      <a:lvl1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hlink"/>
        </a:buClr>
        <a:buFont typeface="Wingdings" panose="05000000000000000000" pitchFamily="2" charset="2"/>
        <a:buBlip>
          <a:blip r:embed="rId16"/>
        </a:buBlip>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hlink"/>
        </a:buClr>
        <a:buFont typeface="Wingdings" panose="05000000000000000000" pitchFamily="2" charset="2"/>
        <a:buBlip>
          <a:blip r:embed="rId16"/>
        </a:buBlip>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Font typeface="Wingdings" panose="05000000000000000000" pitchFamily="2" charset="2"/>
        <a:buBlip>
          <a:blip r:embed="rId16"/>
        </a:buBlip>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alphaModFix amt="64000"/>
            <a:lum/>
          </a:blip>
          <a:srcRect/>
          <a:stretch>
            <a:fillRect t="-6000" b="-6000"/>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0"/>
            <a:ext cx="12187767" cy="6851650"/>
            <a:chOff x="0" y="0"/>
            <a:chExt cx="5758" cy="4316"/>
          </a:xfrm>
        </p:grpSpPr>
        <p:sp>
          <p:nvSpPr>
            <p:cNvPr id="1032"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3"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4"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054"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fontAlgn="base">
                <a:spcBef>
                  <a:spcPct val="0"/>
                </a:spcBef>
                <a:spcAft>
                  <a:spcPct val="0"/>
                </a:spcAft>
                <a:defRPr/>
              </a:pPr>
              <a:endParaRPr lang="he-IL" sz="1800">
                <a:solidFill>
                  <a:srgbClr val="FFFFFF"/>
                </a:solidFill>
                <a:latin typeface="Arial" panose="020B0604020202020204" pitchFamily="34" charset="0"/>
              </a:endParaRPr>
            </a:p>
          </p:txBody>
        </p:sp>
        <p:sp>
          <p:nvSpPr>
            <p:cNvPr id="1036"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7"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8"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9"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0"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1"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2"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sp>
          <p:nvSpPr>
            <p:cNvPr id="1043"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grpSp>
          <p:nvGrpSpPr>
            <p:cNvPr id="1044" name="Group 15"/>
            <p:cNvGrpSpPr>
              <a:grpSpLocks/>
            </p:cNvGrpSpPr>
            <p:nvPr/>
          </p:nvGrpSpPr>
          <p:grpSpPr bwMode="auto">
            <a:xfrm>
              <a:off x="192" y="2284"/>
              <a:ext cx="1254" cy="923"/>
              <a:chOff x="192" y="2284"/>
              <a:chExt cx="1254" cy="923"/>
            </a:xfrm>
          </p:grpSpPr>
          <p:sp>
            <p:nvSpPr>
              <p:cNvPr id="1045"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6"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7"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8"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9"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0"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1"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2"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3"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4"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5"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6"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7"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8"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9"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0"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1"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2"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3"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4"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5"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6"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7"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8"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9"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grpSp>
      </p:grpSp>
      <p:sp>
        <p:nvSpPr>
          <p:cNvPr id="2089" name="Rectangle 41"/>
          <p:cNvSpPr>
            <a:spLocks noGrp="1" noChangeArrowheads="1"/>
          </p:cNvSpPr>
          <p:nvPr>
            <p:ph type="title"/>
          </p:nvPr>
        </p:nvSpPr>
        <p:spPr bwMode="auto">
          <a:xfrm>
            <a:off x="609600" y="158750"/>
            <a:ext cx="10972800" cy="125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he-IL" smtClean="0"/>
              <a:t>לחץ כדי לערוך סגנון כותרת של תבנית בסיס</a:t>
            </a:r>
          </a:p>
        </p:txBody>
      </p:sp>
      <p:sp>
        <p:nvSpPr>
          <p:cNvPr id="2090" name="Rectangle 42"/>
          <p:cNvSpPr>
            <a:spLocks noGrp="1" noChangeArrowheads="1"/>
          </p:cNvSpPr>
          <p:nvPr>
            <p:ph type="body" idx="1"/>
          </p:nvPr>
        </p:nvSpPr>
        <p:spPr bwMode="auto">
          <a:xfrm>
            <a:off x="609600" y="1600201"/>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2091" name="Rectangle 43"/>
          <p:cNvSpPr>
            <a:spLocks noGrp="1" noChangeArrowheads="1"/>
          </p:cNvSpPr>
          <p:nvPr>
            <p:ph type="dt" sz="half"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2" name="Rectangle 44"/>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3" name="Rectangle 45"/>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0" eaLnBrk="1" hangingPunct="1">
              <a:defRPr sz="1000">
                <a:effectLst>
                  <a:outerShdw blurRad="38100" dist="38100" dir="2700000" algn="tl">
                    <a:srgbClr val="000000"/>
                  </a:outerShdw>
                </a:effectLst>
                <a:latin typeface="Verdana" panose="020B0604030504040204" pitchFamily="34" charset="0"/>
              </a:defRPr>
            </a:lvl1pPr>
          </a:lstStyle>
          <a:p>
            <a:pPr fontAlgn="base">
              <a:spcBef>
                <a:spcPct val="0"/>
              </a:spcBef>
              <a:spcAft>
                <a:spcPct val="0"/>
              </a:spcAft>
              <a:defRPr/>
            </a:pPr>
            <a:fld id="{B341BA18-C642-4C62-9917-4F4EE78FDD4E}" type="slidenum">
              <a:rPr lang="he-IL" altLang="he-IL">
                <a:solidFill>
                  <a:srgbClr val="FFFFFF"/>
                </a:solidFill>
              </a:rPr>
              <a:pPr fontAlgn="base">
                <a:spcBef>
                  <a:spcPct val="0"/>
                </a:spcBef>
                <a:spcAft>
                  <a:spcPct val="0"/>
                </a:spcAft>
                <a:defRPr/>
              </a:pPr>
              <a:t>‹#›</a:t>
            </a:fld>
            <a:endParaRPr lang="en-US" altLang="he-IL">
              <a:solidFill>
                <a:srgbClr val="FFFFFF"/>
              </a:solidFill>
            </a:endParaRPr>
          </a:p>
        </p:txBody>
      </p:sp>
    </p:spTree>
    <p:extLst>
      <p:ext uri="{BB962C8B-B14F-4D97-AF65-F5344CB8AC3E}">
        <p14:creationId xmlns:p14="http://schemas.microsoft.com/office/powerpoint/2010/main" val="1800412935"/>
      </p:ext>
    </p:extLst>
  </p:cSld>
  <p:clrMap bg1="dk2" tx1="lt1" bg2="dk1" tx2="lt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89"/>
                                        </p:tgtEl>
                                        <p:attrNameLst>
                                          <p:attrName>style.visibility</p:attrName>
                                        </p:attrNameLst>
                                      </p:cBhvr>
                                      <p:to>
                                        <p:strVal val="visible"/>
                                      </p:to>
                                    </p:set>
                                    <p:animEffect transition="in" filter="fade">
                                      <p:cBhvr>
                                        <p:cTn id="7" dur="1000">
                                          <p:stCondLst>
                                            <p:cond delay="0"/>
                                          </p:stCondLst>
                                        </p:cTn>
                                        <p:tgtEl>
                                          <p:spTgt spid="20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090">
                                            <p:txEl>
                                              <p:pRg st="0" end="0"/>
                                            </p:txEl>
                                          </p:spTgt>
                                        </p:tgtEl>
                                        <p:attrNameLst>
                                          <p:attrName>style.visibility</p:attrName>
                                        </p:attrNameLst>
                                      </p:cBhvr>
                                      <p:to>
                                        <p:strVal val="visible"/>
                                      </p:to>
                                    </p:set>
                                    <p:animEffect transition="in" filter="fade">
                                      <p:cBhvr>
                                        <p:cTn id="12" dur="500">
                                          <p:stCondLst>
                                            <p:cond delay="0"/>
                                          </p:stCondLst>
                                        </p:cTn>
                                        <p:tgtEl>
                                          <p:spTgt spid="2090">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2090">
                                            <p:txEl>
                                              <p:pRg st="1" end="1"/>
                                            </p:txEl>
                                          </p:spTgt>
                                        </p:tgtEl>
                                        <p:attrNameLst>
                                          <p:attrName>style.visibility</p:attrName>
                                        </p:attrNameLst>
                                      </p:cBhvr>
                                      <p:to>
                                        <p:strVal val="visible"/>
                                      </p:to>
                                    </p:set>
                                    <p:animEffect transition="in" filter="fade">
                                      <p:cBhvr>
                                        <p:cTn id="15" dur="500">
                                          <p:stCondLst>
                                            <p:cond delay="0"/>
                                          </p:stCondLst>
                                        </p:cTn>
                                        <p:tgtEl>
                                          <p:spTgt spid="2090">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2090">
                                            <p:txEl>
                                              <p:pRg st="2" end="2"/>
                                            </p:txEl>
                                          </p:spTgt>
                                        </p:tgtEl>
                                        <p:attrNameLst>
                                          <p:attrName>style.visibility</p:attrName>
                                        </p:attrNameLst>
                                      </p:cBhvr>
                                      <p:to>
                                        <p:strVal val="visible"/>
                                      </p:to>
                                    </p:set>
                                    <p:animEffect transition="in" filter="fade">
                                      <p:cBhvr>
                                        <p:cTn id="18" dur="500">
                                          <p:stCondLst>
                                            <p:cond delay="0"/>
                                          </p:stCondLst>
                                        </p:cTn>
                                        <p:tgtEl>
                                          <p:spTgt spid="2090">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2090">
                                            <p:txEl>
                                              <p:pRg st="3" end="3"/>
                                            </p:txEl>
                                          </p:spTgt>
                                        </p:tgtEl>
                                        <p:attrNameLst>
                                          <p:attrName>style.visibility</p:attrName>
                                        </p:attrNameLst>
                                      </p:cBhvr>
                                      <p:to>
                                        <p:strVal val="visible"/>
                                      </p:to>
                                    </p:set>
                                    <p:animEffect transition="in" filter="fade">
                                      <p:cBhvr>
                                        <p:cTn id="21" dur="500">
                                          <p:stCondLst>
                                            <p:cond delay="0"/>
                                          </p:stCondLst>
                                        </p:cTn>
                                        <p:tgtEl>
                                          <p:spTgt spid="2090">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2090">
                                            <p:txEl>
                                              <p:pRg st="4" end="4"/>
                                            </p:txEl>
                                          </p:spTgt>
                                        </p:tgtEl>
                                        <p:attrNameLst>
                                          <p:attrName>style.visibility</p:attrName>
                                        </p:attrNameLst>
                                      </p:cBhvr>
                                      <p:to>
                                        <p:strVal val="visible"/>
                                      </p:to>
                                    </p:set>
                                    <p:animEffect transition="in" filter="fade">
                                      <p:cBhvr>
                                        <p:cTn id="24" dur="500">
                                          <p:stCondLst>
                                            <p:cond delay="0"/>
                                          </p:stCondLst>
                                        </p:cTn>
                                        <p:tgtEl>
                                          <p:spTgt spid="20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 grpId="0"/>
      <p:bldP spid="2090" grpId="0" build="p">
        <p:tmplLst>
          <p:tmpl lvl="1">
            <p:tnLst>
              <p:par>
                <p:cTn presetID="10" presetClass="entr" presetSubtype="0" fill="hold" nodeType="click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2">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3">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4">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5">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Lst>
      </p:bldP>
    </p:bldLst>
  </p:timing>
  <p:txStyles>
    <p:titleStyle>
      <a:lvl1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hlink"/>
        </a:buClr>
        <a:buFont typeface="Wingdings" panose="05000000000000000000" pitchFamily="2" charset="2"/>
        <a:buBlip>
          <a:blip r:embed="rId16"/>
        </a:buBlip>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hlink"/>
        </a:buClr>
        <a:buFont typeface="Wingdings" panose="05000000000000000000" pitchFamily="2" charset="2"/>
        <a:buBlip>
          <a:blip r:embed="rId16"/>
        </a:buBlip>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Font typeface="Wingdings" panose="05000000000000000000" pitchFamily="2" charset="2"/>
        <a:buBlip>
          <a:blip r:embed="rId16"/>
        </a:buBlip>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alphaModFix amt="64000"/>
            <a:lum/>
          </a:blip>
          <a:srcRect/>
          <a:stretch>
            <a:fillRect t="-6000" b="-6000"/>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0"/>
            <a:ext cx="12187767" cy="6851650"/>
            <a:chOff x="0" y="0"/>
            <a:chExt cx="5758" cy="4316"/>
          </a:xfrm>
        </p:grpSpPr>
        <p:sp>
          <p:nvSpPr>
            <p:cNvPr id="1032"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3"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4"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054"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fontAlgn="base">
                <a:spcBef>
                  <a:spcPct val="0"/>
                </a:spcBef>
                <a:spcAft>
                  <a:spcPct val="0"/>
                </a:spcAft>
                <a:defRPr/>
              </a:pPr>
              <a:endParaRPr lang="he-IL" sz="1800">
                <a:solidFill>
                  <a:srgbClr val="FFFFFF"/>
                </a:solidFill>
                <a:latin typeface="Arial" panose="020B0604020202020204" pitchFamily="34" charset="0"/>
              </a:endParaRPr>
            </a:p>
          </p:txBody>
        </p:sp>
        <p:sp>
          <p:nvSpPr>
            <p:cNvPr id="1036"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7"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8"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9"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0"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1"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2"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sp>
          <p:nvSpPr>
            <p:cNvPr id="1043"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grpSp>
          <p:nvGrpSpPr>
            <p:cNvPr id="1044" name="Group 15"/>
            <p:cNvGrpSpPr>
              <a:grpSpLocks/>
            </p:cNvGrpSpPr>
            <p:nvPr/>
          </p:nvGrpSpPr>
          <p:grpSpPr bwMode="auto">
            <a:xfrm>
              <a:off x="192" y="2284"/>
              <a:ext cx="1254" cy="923"/>
              <a:chOff x="192" y="2284"/>
              <a:chExt cx="1254" cy="923"/>
            </a:xfrm>
          </p:grpSpPr>
          <p:sp>
            <p:nvSpPr>
              <p:cNvPr id="1045"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6"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7"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8"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9"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0"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1"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2"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3"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4"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5"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6"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7"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8"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9"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0"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1"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2"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3"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4"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5"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6"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7"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8" name="Freeform 39"/>
              <p:cNvSpPr>
                <a:spLocks/>
              </p:cNvSpPr>
              <p:nvPr/>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9" name="Freeform 40"/>
              <p:cNvSpPr>
                <a:spLocks/>
              </p:cNvSpPr>
              <p:nvPr/>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grpSp>
      </p:grpSp>
      <p:sp>
        <p:nvSpPr>
          <p:cNvPr id="2089" name="Rectangle 41"/>
          <p:cNvSpPr>
            <a:spLocks noGrp="1" noChangeArrowheads="1"/>
          </p:cNvSpPr>
          <p:nvPr>
            <p:ph type="title"/>
          </p:nvPr>
        </p:nvSpPr>
        <p:spPr bwMode="auto">
          <a:xfrm>
            <a:off x="609600" y="158750"/>
            <a:ext cx="10972800" cy="125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he-IL" smtClean="0"/>
              <a:t>לחץ כדי לערוך סגנון כותרת של תבנית בסיס</a:t>
            </a:r>
          </a:p>
        </p:txBody>
      </p:sp>
      <p:sp>
        <p:nvSpPr>
          <p:cNvPr id="2090" name="Rectangle 42"/>
          <p:cNvSpPr>
            <a:spLocks noGrp="1" noChangeArrowheads="1"/>
          </p:cNvSpPr>
          <p:nvPr>
            <p:ph type="body" idx="1"/>
          </p:nvPr>
        </p:nvSpPr>
        <p:spPr bwMode="auto">
          <a:xfrm>
            <a:off x="609600" y="1600201"/>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2091" name="Rectangle 43"/>
          <p:cNvSpPr>
            <a:spLocks noGrp="1" noChangeArrowheads="1"/>
          </p:cNvSpPr>
          <p:nvPr>
            <p:ph type="dt" sz="half"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2" name="Rectangle 44"/>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3" name="Rectangle 45"/>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0" eaLnBrk="1" hangingPunct="1">
              <a:defRPr sz="1000">
                <a:effectLst>
                  <a:outerShdw blurRad="38100" dist="38100" dir="2700000" algn="tl">
                    <a:srgbClr val="000000"/>
                  </a:outerShdw>
                </a:effectLst>
                <a:latin typeface="Verdana" panose="020B0604030504040204" pitchFamily="34" charset="0"/>
              </a:defRPr>
            </a:lvl1pPr>
          </a:lstStyle>
          <a:p>
            <a:pPr fontAlgn="base">
              <a:spcBef>
                <a:spcPct val="0"/>
              </a:spcBef>
              <a:spcAft>
                <a:spcPct val="0"/>
              </a:spcAft>
              <a:defRPr/>
            </a:pPr>
            <a:fld id="{B341BA18-C642-4C62-9917-4F4EE78FDD4E}" type="slidenum">
              <a:rPr lang="he-IL" altLang="he-IL" smtClean="0">
                <a:solidFill>
                  <a:srgbClr val="FFFFFF"/>
                </a:solidFill>
              </a:rPr>
              <a:pPr fontAlgn="base">
                <a:spcBef>
                  <a:spcPct val="0"/>
                </a:spcBef>
                <a:spcAft>
                  <a:spcPct val="0"/>
                </a:spcAft>
                <a:defRPr/>
              </a:pPr>
              <a:t>‹#›</a:t>
            </a:fld>
            <a:endParaRPr lang="en-US" altLang="he-IL">
              <a:solidFill>
                <a:srgbClr val="FFFFFF"/>
              </a:solidFill>
            </a:endParaRPr>
          </a:p>
        </p:txBody>
      </p:sp>
    </p:spTree>
    <p:extLst>
      <p:ext uri="{BB962C8B-B14F-4D97-AF65-F5344CB8AC3E}">
        <p14:creationId xmlns:p14="http://schemas.microsoft.com/office/powerpoint/2010/main" val="1337488752"/>
      </p:ext>
    </p:extLst>
  </p:cSld>
  <p:clrMap bg1="dk2" tx1="lt1" bg2="dk1"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Lst>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89"/>
                                        </p:tgtEl>
                                        <p:attrNameLst>
                                          <p:attrName>style.visibility</p:attrName>
                                        </p:attrNameLst>
                                      </p:cBhvr>
                                      <p:to>
                                        <p:strVal val="visible"/>
                                      </p:to>
                                    </p:set>
                                    <p:animEffect transition="in" filter="fade">
                                      <p:cBhvr>
                                        <p:cTn id="7" dur="1000">
                                          <p:stCondLst>
                                            <p:cond delay="0"/>
                                          </p:stCondLst>
                                        </p:cTn>
                                        <p:tgtEl>
                                          <p:spTgt spid="20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090">
                                            <p:txEl>
                                              <p:pRg st="0" end="0"/>
                                            </p:txEl>
                                          </p:spTgt>
                                        </p:tgtEl>
                                        <p:attrNameLst>
                                          <p:attrName>style.visibility</p:attrName>
                                        </p:attrNameLst>
                                      </p:cBhvr>
                                      <p:to>
                                        <p:strVal val="visible"/>
                                      </p:to>
                                    </p:set>
                                    <p:animEffect transition="in" filter="fade">
                                      <p:cBhvr>
                                        <p:cTn id="12" dur="500">
                                          <p:stCondLst>
                                            <p:cond delay="0"/>
                                          </p:stCondLst>
                                        </p:cTn>
                                        <p:tgtEl>
                                          <p:spTgt spid="2090">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2090">
                                            <p:txEl>
                                              <p:pRg st="1" end="1"/>
                                            </p:txEl>
                                          </p:spTgt>
                                        </p:tgtEl>
                                        <p:attrNameLst>
                                          <p:attrName>style.visibility</p:attrName>
                                        </p:attrNameLst>
                                      </p:cBhvr>
                                      <p:to>
                                        <p:strVal val="visible"/>
                                      </p:to>
                                    </p:set>
                                    <p:animEffect transition="in" filter="fade">
                                      <p:cBhvr>
                                        <p:cTn id="15" dur="500">
                                          <p:stCondLst>
                                            <p:cond delay="0"/>
                                          </p:stCondLst>
                                        </p:cTn>
                                        <p:tgtEl>
                                          <p:spTgt spid="2090">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2090">
                                            <p:txEl>
                                              <p:pRg st="2" end="2"/>
                                            </p:txEl>
                                          </p:spTgt>
                                        </p:tgtEl>
                                        <p:attrNameLst>
                                          <p:attrName>style.visibility</p:attrName>
                                        </p:attrNameLst>
                                      </p:cBhvr>
                                      <p:to>
                                        <p:strVal val="visible"/>
                                      </p:to>
                                    </p:set>
                                    <p:animEffect transition="in" filter="fade">
                                      <p:cBhvr>
                                        <p:cTn id="18" dur="500">
                                          <p:stCondLst>
                                            <p:cond delay="0"/>
                                          </p:stCondLst>
                                        </p:cTn>
                                        <p:tgtEl>
                                          <p:spTgt spid="2090">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2090">
                                            <p:txEl>
                                              <p:pRg st="3" end="3"/>
                                            </p:txEl>
                                          </p:spTgt>
                                        </p:tgtEl>
                                        <p:attrNameLst>
                                          <p:attrName>style.visibility</p:attrName>
                                        </p:attrNameLst>
                                      </p:cBhvr>
                                      <p:to>
                                        <p:strVal val="visible"/>
                                      </p:to>
                                    </p:set>
                                    <p:animEffect transition="in" filter="fade">
                                      <p:cBhvr>
                                        <p:cTn id="21" dur="500">
                                          <p:stCondLst>
                                            <p:cond delay="0"/>
                                          </p:stCondLst>
                                        </p:cTn>
                                        <p:tgtEl>
                                          <p:spTgt spid="2090">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2090">
                                            <p:txEl>
                                              <p:pRg st="4" end="4"/>
                                            </p:txEl>
                                          </p:spTgt>
                                        </p:tgtEl>
                                        <p:attrNameLst>
                                          <p:attrName>style.visibility</p:attrName>
                                        </p:attrNameLst>
                                      </p:cBhvr>
                                      <p:to>
                                        <p:strVal val="visible"/>
                                      </p:to>
                                    </p:set>
                                    <p:animEffect transition="in" filter="fade">
                                      <p:cBhvr>
                                        <p:cTn id="24" dur="500">
                                          <p:stCondLst>
                                            <p:cond delay="0"/>
                                          </p:stCondLst>
                                        </p:cTn>
                                        <p:tgtEl>
                                          <p:spTgt spid="20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 grpId="0"/>
      <p:bldP spid="2090" grpId="0" build="p">
        <p:tmplLst>
          <p:tmpl lvl="1">
            <p:tnLst>
              <p:par>
                <p:cTn presetID="10" presetClass="entr" presetSubtype="0" fill="hold" nodeType="click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2">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3">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4">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5">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Lst>
      </p:bldP>
    </p:bldLst>
  </p:timing>
  <p:txStyles>
    <p:titleStyle>
      <a:lvl1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1" fontAlgn="base" hangingPunct="1">
        <a:spcBef>
          <a:spcPct val="20000"/>
        </a:spcBef>
        <a:spcAft>
          <a:spcPct val="0"/>
        </a:spcAft>
        <a:buClr>
          <a:schemeClr val="hlink"/>
        </a:buClr>
        <a:buFont typeface="Wingdings" panose="05000000000000000000" pitchFamily="2" charset="2"/>
        <a:buBlip>
          <a:blip r:embed="rId16"/>
        </a:buBlip>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r" rtl="1" eaLnBrk="1" fontAlgn="base" hangingPunct="1">
        <a:spcBef>
          <a:spcPct val="20000"/>
        </a:spcBef>
        <a:spcAft>
          <a:spcPct val="0"/>
        </a:spcAft>
        <a:buClr>
          <a:schemeClr val="hlink"/>
        </a:buClr>
        <a:buFont typeface="Wingdings" panose="05000000000000000000" pitchFamily="2" charset="2"/>
        <a:buBlip>
          <a:blip r:embed="rId16"/>
        </a:buBlip>
        <a:defRPr sz="2400">
          <a:solidFill>
            <a:schemeClr val="tx1"/>
          </a:solidFill>
          <a:effectLst>
            <a:outerShdw blurRad="38100" dist="38100" dir="2700000" algn="tl">
              <a:srgbClr val="000000"/>
            </a:outerShdw>
          </a:effectLst>
          <a:latin typeface="+mn-lt"/>
          <a:cs typeface="+mn-cs"/>
        </a:defRPr>
      </a:lvl3pPr>
      <a:lvl4pPr marL="1600200" indent="-228600" algn="r" rtl="1"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r" rtl="1" eaLnBrk="1" fontAlgn="base" hangingPunct="1">
        <a:spcBef>
          <a:spcPct val="20000"/>
        </a:spcBef>
        <a:spcAft>
          <a:spcPct val="0"/>
        </a:spcAft>
        <a:buClr>
          <a:schemeClr val="hlink"/>
        </a:buClr>
        <a:buFont typeface="Wingdings" panose="05000000000000000000" pitchFamily="2" charset="2"/>
        <a:buBlip>
          <a:blip r:embed="rId16"/>
        </a:buBlip>
        <a:defRPr sz="2000">
          <a:solidFill>
            <a:schemeClr val="tx1"/>
          </a:solidFill>
          <a:effectLst>
            <a:outerShdw blurRad="38100" dist="38100" dir="2700000" algn="tl">
              <a:srgbClr val="000000"/>
            </a:outerShdw>
          </a:effectLst>
          <a:latin typeface="+mn-lt"/>
          <a:cs typeface="+mn-cs"/>
        </a:defRPr>
      </a:lvl5pPr>
      <a:lvl6pPr marL="2514600" indent="-228600" algn="r" rtl="1" eaLnBrk="1" fontAlgn="base" hangingPunct="1">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6pPr>
      <a:lvl7pPr marL="2971800" indent="-228600" algn="r" rtl="1" eaLnBrk="1" fontAlgn="base" hangingPunct="1">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7pPr>
      <a:lvl8pPr marL="3429000" indent="-228600" algn="r" rtl="1" eaLnBrk="1" fontAlgn="base" hangingPunct="1">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8pPr>
      <a:lvl9pPr marL="3886200" indent="-228600" algn="r" rtl="1" eaLnBrk="1" fontAlgn="base" hangingPunct="1">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alphaModFix amt="64000"/>
            <a:lum/>
          </a:blip>
          <a:srcRect/>
          <a:stretch>
            <a:fillRect t="-6000" b="-6000"/>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0"/>
            <a:ext cx="12187767" cy="6851650"/>
            <a:chOff x="0" y="0"/>
            <a:chExt cx="5758" cy="4316"/>
          </a:xfrm>
        </p:grpSpPr>
        <p:sp>
          <p:nvSpPr>
            <p:cNvPr id="1032"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33"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34"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54"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algn="r" rtl="1" eaLnBrk="1" hangingPunct="1">
                <a:defRPr/>
              </a:pPr>
              <a:endParaRPr lang="he-IL" sz="1800"/>
            </a:p>
          </p:txBody>
        </p:sp>
        <p:sp>
          <p:nvSpPr>
            <p:cNvPr id="1036"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37"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38"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39"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0"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1"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2"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defRPr/>
              </a:pPr>
              <a:endParaRPr lang="he-IL" altLang="he-IL" sz="1800" smtClean="0"/>
            </a:p>
          </p:txBody>
        </p:sp>
        <p:sp>
          <p:nvSpPr>
            <p:cNvPr id="1043"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defRPr/>
              </a:pPr>
              <a:endParaRPr lang="he-IL" altLang="he-IL" sz="1800" smtClean="0"/>
            </a:p>
          </p:txBody>
        </p:sp>
        <p:grpSp>
          <p:nvGrpSpPr>
            <p:cNvPr id="1044" name="Group 15"/>
            <p:cNvGrpSpPr>
              <a:grpSpLocks/>
            </p:cNvGrpSpPr>
            <p:nvPr/>
          </p:nvGrpSpPr>
          <p:grpSpPr bwMode="auto">
            <a:xfrm>
              <a:off x="192" y="2284"/>
              <a:ext cx="1254" cy="923"/>
              <a:chOff x="192" y="2284"/>
              <a:chExt cx="1254" cy="923"/>
            </a:xfrm>
          </p:grpSpPr>
          <p:sp>
            <p:nvSpPr>
              <p:cNvPr id="1045"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6"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7"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8"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9"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0"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1"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2"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3"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4"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5"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6"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7"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8"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9"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60"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61"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62"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63"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64"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65"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1066"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1067"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1068" name="Freeform 39"/>
              <p:cNvSpPr>
                <a:spLocks/>
              </p:cNvSpPr>
              <p:nvPr/>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1069" name="Freeform 40"/>
              <p:cNvSpPr>
                <a:spLocks/>
              </p:cNvSpPr>
              <p:nvPr/>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grpSp>
      </p:grpSp>
      <p:sp>
        <p:nvSpPr>
          <p:cNvPr id="2089" name="Rectangle 41"/>
          <p:cNvSpPr>
            <a:spLocks noGrp="1" noChangeArrowheads="1"/>
          </p:cNvSpPr>
          <p:nvPr>
            <p:ph type="title"/>
          </p:nvPr>
        </p:nvSpPr>
        <p:spPr bwMode="auto">
          <a:xfrm>
            <a:off x="609600" y="158750"/>
            <a:ext cx="10972800" cy="125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he-IL" smtClean="0"/>
              <a:t>לחץ כדי לערוך סגנון כותרת של תבנית בסיס</a:t>
            </a:r>
          </a:p>
        </p:txBody>
      </p:sp>
      <p:sp>
        <p:nvSpPr>
          <p:cNvPr id="2090" name="Rectangle 42"/>
          <p:cNvSpPr>
            <a:spLocks noGrp="1" noChangeArrowheads="1"/>
          </p:cNvSpPr>
          <p:nvPr>
            <p:ph type="body" idx="1"/>
          </p:nvPr>
        </p:nvSpPr>
        <p:spPr bwMode="auto">
          <a:xfrm>
            <a:off x="609600" y="1600201"/>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2091" name="Rectangle 43"/>
          <p:cNvSpPr>
            <a:spLocks noGrp="1" noChangeArrowheads="1"/>
          </p:cNvSpPr>
          <p:nvPr>
            <p:ph type="dt" sz="half"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2" name="Rectangle 44"/>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3" name="Rectangle 45"/>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0" eaLnBrk="1" hangingPunct="1">
              <a:defRPr sz="1000">
                <a:effectLst>
                  <a:outerShdw blurRad="38100" dist="38100" dir="2700000" algn="tl">
                    <a:srgbClr val="000000"/>
                  </a:outerShdw>
                </a:effectLst>
                <a:latin typeface="Verdana" panose="020B0604030504040204" pitchFamily="34" charset="0"/>
              </a:defRPr>
            </a:lvl1pPr>
          </a:lstStyle>
          <a:p>
            <a:pPr fontAlgn="base">
              <a:spcBef>
                <a:spcPct val="0"/>
              </a:spcBef>
              <a:spcAft>
                <a:spcPct val="0"/>
              </a:spcAft>
              <a:defRPr/>
            </a:pPr>
            <a:fld id="{B341BA18-C642-4C62-9917-4F4EE78FDD4E}" type="slidenum">
              <a:rPr lang="he-IL" altLang="he-IL" smtClean="0">
                <a:solidFill>
                  <a:srgbClr val="FFFFFF"/>
                </a:solidFill>
              </a:rPr>
              <a:pPr fontAlgn="base">
                <a:spcBef>
                  <a:spcPct val="0"/>
                </a:spcBef>
                <a:spcAft>
                  <a:spcPct val="0"/>
                </a:spcAft>
                <a:defRPr/>
              </a:pPr>
              <a:t>‹#›</a:t>
            </a:fld>
            <a:endParaRPr lang="en-US" altLang="he-IL">
              <a:solidFill>
                <a:srgbClr val="FFFFFF"/>
              </a:solidFill>
            </a:endParaRPr>
          </a:p>
        </p:txBody>
      </p:sp>
    </p:spTree>
    <p:extLst>
      <p:ext uri="{BB962C8B-B14F-4D97-AF65-F5344CB8AC3E}">
        <p14:creationId xmlns:p14="http://schemas.microsoft.com/office/powerpoint/2010/main" val="2035940590"/>
      </p:ext>
    </p:extLst>
  </p:cSld>
  <p:clrMap bg1="dk2" tx1="lt1" bg2="dk1" tx2="lt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Lst>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89"/>
                                        </p:tgtEl>
                                        <p:attrNameLst>
                                          <p:attrName>style.visibility</p:attrName>
                                        </p:attrNameLst>
                                      </p:cBhvr>
                                      <p:to>
                                        <p:strVal val="visible"/>
                                      </p:to>
                                    </p:set>
                                    <p:animEffect transition="in" filter="fade">
                                      <p:cBhvr>
                                        <p:cTn id="7" dur="1000">
                                          <p:stCondLst>
                                            <p:cond delay="0"/>
                                          </p:stCondLst>
                                        </p:cTn>
                                        <p:tgtEl>
                                          <p:spTgt spid="20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090">
                                            <p:txEl>
                                              <p:pRg st="0" end="0"/>
                                            </p:txEl>
                                          </p:spTgt>
                                        </p:tgtEl>
                                        <p:attrNameLst>
                                          <p:attrName>style.visibility</p:attrName>
                                        </p:attrNameLst>
                                      </p:cBhvr>
                                      <p:to>
                                        <p:strVal val="visible"/>
                                      </p:to>
                                    </p:set>
                                    <p:animEffect transition="in" filter="fade">
                                      <p:cBhvr>
                                        <p:cTn id="12" dur="500">
                                          <p:stCondLst>
                                            <p:cond delay="0"/>
                                          </p:stCondLst>
                                        </p:cTn>
                                        <p:tgtEl>
                                          <p:spTgt spid="2090">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2090">
                                            <p:txEl>
                                              <p:pRg st="1" end="1"/>
                                            </p:txEl>
                                          </p:spTgt>
                                        </p:tgtEl>
                                        <p:attrNameLst>
                                          <p:attrName>style.visibility</p:attrName>
                                        </p:attrNameLst>
                                      </p:cBhvr>
                                      <p:to>
                                        <p:strVal val="visible"/>
                                      </p:to>
                                    </p:set>
                                    <p:animEffect transition="in" filter="fade">
                                      <p:cBhvr>
                                        <p:cTn id="15" dur="500">
                                          <p:stCondLst>
                                            <p:cond delay="0"/>
                                          </p:stCondLst>
                                        </p:cTn>
                                        <p:tgtEl>
                                          <p:spTgt spid="2090">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2090">
                                            <p:txEl>
                                              <p:pRg st="2" end="2"/>
                                            </p:txEl>
                                          </p:spTgt>
                                        </p:tgtEl>
                                        <p:attrNameLst>
                                          <p:attrName>style.visibility</p:attrName>
                                        </p:attrNameLst>
                                      </p:cBhvr>
                                      <p:to>
                                        <p:strVal val="visible"/>
                                      </p:to>
                                    </p:set>
                                    <p:animEffect transition="in" filter="fade">
                                      <p:cBhvr>
                                        <p:cTn id="18" dur="500">
                                          <p:stCondLst>
                                            <p:cond delay="0"/>
                                          </p:stCondLst>
                                        </p:cTn>
                                        <p:tgtEl>
                                          <p:spTgt spid="2090">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2090">
                                            <p:txEl>
                                              <p:pRg st="3" end="3"/>
                                            </p:txEl>
                                          </p:spTgt>
                                        </p:tgtEl>
                                        <p:attrNameLst>
                                          <p:attrName>style.visibility</p:attrName>
                                        </p:attrNameLst>
                                      </p:cBhvr>
                                      <p:to>
                                        <p:strVal val="visible"/>
                                      </p:to>
                                    </p:set>
                                    <p:animEffect transition="in" filter="fade">
                                      <p:cBhvr>
                                        <p:cTn id="21" dur="500">
                                          <p:stCondLst>
                                            <p:cond delay="0"/>
                                          </p:stCondLst>
                                        </p:cTn>
                                        <p:tgtEl>
                                          <p:spTgt spid="2090">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2090">
                                            <p:txEl>
                                              <p:pRg st="4" end="4"/>
                                            </p:txEl>
                                          </p:spTgt>
                                        </p:tgtEl>
                                        <p:attrNameLst>
                                          <p:attrName>style.visibility</p:attrName>
                                        </p:attrNameLst>
                                      </p:cBhvr>
                                      <p:to>
                                        <p:strVal val="visible"/>
                                      </p:to>
                                    </p:set>
                                    <p:animEffect transition="in" filter="fade">
                                      <p:cBhvr>
                                        <p:cTn id="24" dur="500">
                                          <p:stCondLst>
                                            <p:cond delay="0"/>
                                          </p:stCondLst>
                                        </p:cTn>
                                        <p:tgtEl>
                                          <p:spTgt spid="20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 grpId="0"/>
      <p:bldP spid="2090" grpId="0" build="p">
        <p:tmplLst>
          <p:tmpl lvl="1">
            <p:tnLst>
              <p:par>
                <p:cTn presetID="10" presetClass="entr" presetSubtype="0" fill="hold" nodeType="click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2">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3">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4">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5">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Lst>
      </p:bldP>
    </p:bldLst>
  </p:timing>
  <p:txStyles>
    <p:titleStyle>
      <a:lvl1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1" fontAlgn="base" hangingPunct="1">
        <a:spcBef>
          <a:spcPct val="20000"/>
        </a:spcBef>
        <a:spcAft>
          <a:spcPct val="0"/>
        </a:spcAft>
        <a:buClr>
          <a:schemeClr val="hlink"/>
        </a:buClr>
        <a:buFont typeface="Wingdings" panose="05000000000000000000" pitchFamily="2" charset="2"/>
        <a:buBlip>
          <a:blip r:embed="rId16"/>
        </a:buBlip>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r" rtl="1" eaLnBrk="1" fontAlgn="base" hangingPunct="1">
        <a:spcBef>
          <a:spcPct val="20000"/>
        </a:spcBef>
        <a:spcAft>
          <a:spcPct val="0"/>
        </a:spcAft>
        <a:buClr>
          <a:schemeClr val="hlink"/>
        </a:buClr>
        <a:buFont typeface="Wingdings" panose="05000000000000000000" pitchFamily="2" charset="2"/>
        <a:buBlip>
          <a:blip r:embed="rId16"/>
        </a:buBlip>
        <a:defRPr sz="2400">
          <a:solidFill>
            <a:schemeClr val="tx1"/>
          </a:solidFill>
          <a:effectLst>
            <a:outerShdw blurRad="38100" dist="38100" dir="2700000" algn="tl">
              <a:srgbClr val="000000"/>
            </a:outerShdw>
          </a:effectLst>
          <a:latin typeface="+mn-lt"/>
          <a:cs typeface="+mn-cs"/>
        </a:defRPr>
      </a:lvl3pPr>
      <a:lvl4pPr marL="1600200" indent="-228600" algn="r" rtl="1"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r" rtl="1" eaLnBrk="1" fontAlgn="base" hangingPunct="1">
        <a:spcBef>
          <a:spcPct val="20000"/>
        </a:spcBef>
        <a:spcAft>
          <a:spcPct val="0"/>
        </a:spcAft>
        <a:buClr>
          <a:schemeClr val="hlink"/>
        </a:buClr>
        <a:buFont typeface="Wingdings" panose="05000000000000000000" pitchFamily="2" charset="2"/>
        <a:buBlip>
          <a:blip r:embed="rId16"/>
        </a:buBlip>
        <a:defRPr sz="2000">
          <a:solidFill>
            <a:schemeClr val="tx1"/>
          </a:solidFill>
          <a:effectLst>
            <a:outerShdw blurRad="38100" dist="38100" dir="2700000" algn="tl">
              <a:srgbClr val="000000"/>
            </a:outerShdw>
          </a:effectLst>
          <a:latin typeface="+mn-lt"/>
          <a:cs typeface="+mn-cs"/>
        </a:defRPr>
      </a:lvl5pPr>
      <a:lvl6pPr marL="2514600" indent="-228600" algn="r" rtl="1" eaLnBrk="1" fontAlgn="base" hangingPunct="1">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6pPr>
      <a:lvl7pPr marL="2971800" indent="-228600" algn="r" rtl="1" eaLnBrk="1" fontAlgn="base" hangingPunct="1">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7pPr>
      <a:lvl8pPr marL="3429000" indent="-228600" algn="r" rtl="1" eaLnBrk="1" fontAlgn="base" hangingPunct="1">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8pPr>
      <a:lvl9pPr marL="3886200" indent="-228600" algn="r" rtl="1" eaLnBrk="1" fontAlgn="base" hangingPunct="1">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alphaModFix amt="64000"/>
            <a:lum/>
          </a:blip>
          <a:srcRect/>
          <a:stretch>
            <a:fillRect t="-6000" b="-6000"/>
          </a:stretch>
        </a:blip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12192000" cy="6858000"/>
            <a:chOff x="0" y="0"/>
            <a:chExt cx="5760" cy="4320"/>
          </a:xfrm>
        </p:grpSpPr>
        <p:sp>
          <p:nvSpPr>
            <p:cNvPr id="2073" name="Freeform 3"/>
            <p:cNvSpPr>
              <a:spLocks/>
            </p:cNvSpPr>
            <p:nvPr/>
          </p:nvSpPr>
          <p:spPr bwMode="hidden">
            <a:xfrm>
              <a:off x="0" y="3072"/>
              <a:ext cx="5760" cy="1248"/>
            </a:xfrm>
            <a:custGeom>
              <a:avLst/>
              <a:gdLst>
                <a:gd name="T0" fmla="*/ 4195 w 6027"/>
                <a:gd name="T1" fmla="*/ 17 h 2296"/>
                <a:gd name="T2" fmla="*/ 0 w 6027"/>
                <a:gd name="T3" fmla="*/ 17 h 2296"/>
                <a:gd name="T4" fmla="*/ 0 w 6027"/>
                <a:gd name="T5" fmla="*/ 0 h 2296"/>
                <a:gd name="T6" fmla="*/ 4195 w 6027"/>
                <a:gd name="T7" fmla="*/ 0 h 2296"/>
                <a:gd name="T8" fmla="*/ 4195 w 6027"/>
                <a:gd name="T9" fmla="*/ 17 h 2296"/>
                <a:gd name="T10" fmla="*/ 4195 w 6027"/>
                <a:gd name="T11" fmla="*/ 17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63492"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defRPr/>
              </a:pPr>
              <a:endParaRPr lang="he-IL" sz="1800"/>
            </a:p>
          </p:txBody>
        </p:sp>
      </p:grpSp>
      <p:sp>
        <p:nvSpPr>
          <p:cNvPr id="2051" name="Freeform 5"/>
          <p:cNvSpPr>
            <a:spLocks/>
          </p:cNvSpPr>
          <p:nvPr/>
        </p:nvSpPr>
        <p:spPr bwMode="hidden">
          <a:xfrm>
            <a:off x="8331200" y="6262688"/>
            <a:ext cx="3860800" cy="609600"/>
          </a:xfrm>
          <a:custGeom>
            <a:avLst/>
            <a:gdLst>
              <a:gd name="T0" fmla="*/ 2147483646 w 5748"/>
              <a:gd name="T1" fmla="*/ 2147483646 h 246"/>
              <a:gd name="T2" fmla="*/ 0 w 5748"/>
              <a:gd name="T3" fmla="*/ 2147483646 h 246"/>
              <a:gd name="T4" fmla="*/ 0 w 5748"/>
              <a:gd name="T5" fmla="*/ 0 h 246"/>
              <a:gd name="T6" fmla="*/ 2147483646 w 5748"/>
              <a:gd name="T7" fmla="*/ 0 h 246"/>
              <a:gd name="T8" fmla="*/ 2147483646 w 5748"/>
              <a:gd name="T9" fmla="*/ 2147483646 h 246"/>
              <a:gd name="T10" fmla="*/ 2147483646 w 5748"/>
              <a:gd name="T11" fmla="*/ 21474836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grpSp>
        <p:nvGrpSpPr>
          <p:cNvPr id="2052" name="Group 6"/>
          <p:cNvGrpSpPr>
            <a:grpSpLocks/>
          </p:cNvGrpSpPr>
          <p:nvPr/>
        </p:nvGrpSpPr>
        <p:grpSpPr bwMode="auto">
          <a:xfrm>
            <a:off x="0" y="6019800"/>
            <a:ext cx="10464800" cy="857250"/>
            <a:chOff x="0" y="3792"/>
            <a:chExt cx="4944" cy="540"/>
          </a:xfrm>
        </p:grpSpPr>
        <p:sp>
          <p:nvSpPr>
            <p:cNvPr id="63495" name="Freeform 7"/>
            <p:cNvSpPr>
              <a:spLocks/>
            </p:cNvSpPr>
            <p:nvPr/>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defRPr/>
              </a:pPr>
              <a:endParaRPr lang="he-IL" sz="1800"/>
            </a:p>
          </p:txBody>
        </p:sp>
        <p:grpSp>
          <p:nvGrpSpPr>
            <p:cNvPr id="2066" name="Group 8"/>
            <p:cNvGrpSpPr>
              <a:grpSpLocks/>
            </p:cNvGrpSpPr>
            <p:nvPr/>
          </p:nvGrpSpPr>
          <p:grpSpPr bwMode="auto">
            <a:xfrm>
              <a:off x="2486" y="3792"/>
              <a:ext cx="2458" cy="540"/>
              <a:chOff x="2486" y="3792"/>
              <a:chExt cx="2458" cy="540"/>
            </a:xfrm>
          </p:grpSpPr>
          <p:sp>
            <p:nvSpPr>
              <p:cNvPr id="2068" name="Freeform 9"/>
              <p:cNvSpPr>
                <a:spLocks/>
              </p:cNvSpPr>
              <p:nvPr/>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69" name="Freeform 10"/>
              <p:cNvSpPr>
                <a:spLocks/>
              </p:cNvSpPr>
              <p:nvPr/>
            </p:nvSpPr>
            <p:spPr bwMode="ltGray">
              <a:xfrm>
                <a:off x="2677" y="3792"/>
                <a:ext cx="186" cy="395"/>
              </a:xfrm>
              <a:custGeom>
                <a:avLst/>
                <a:gdLst>
                  <a:gd name="T0" fmla="*/ 36 w 186"/>
                  <a:gd name="T1" fmla="*/ 0 h 353"/>
                  <a:gd name="T2" fmla="*/ 54 w 186"/>
                  <a:gd name="T3" fmla="*/ 44 h 353"/>
                  <a:gd name="T4" fmla="*/ 24 w 186"/>
                  <a:gd name="T5" fmla="*/ 75 h 353"/>
                  <a:gd name="T6" fmla="*/ 18 w 186"/>
                  <a:gd name="T7" fmla="*/ 162 h 353"/>
                  <a:gd name="T8" fmla="*/ 42 w 186"/>
                  <a:gd name="T9" fmla="*/ 281 h 353"/>
                  <a:gd name="T10" fmla="*/ 48 w 186"/>
                  <a:gd name="T11" fmla="*/ 398 h 353"/>
                  <a:gd name="T12" fmla="*/ 0 w 186"/>
                  <a:gd name="T13" fmla="*/ 869 h 353"/>
                  <a:gd name="T14" fmla="*/ 54 w 186"/>
                  <a:gd name="T15" fmla="*/ 575 h 353"/>
                  <a:gd name="T16" fmla="*/ 84 w 186"/>
                  <a:gd name="T17" fmla="*/ 530 h 353"/>
                  <a:gd name="T18" fmla="*/ 126 w 186"/>
                  <a:gd name="T19" fmla="*/ 311 h 353"/>
                  <a:gd name="T20" fmla="*/ 144 w 186"/>
                  <a:gd name="T21" fmla="*/ 294 h 353"/>
                  <a:gd name="T22" fmla="*/ 144 w 186"/>
                  <a:gd name="T23" fmla="*/ 222 h 353"/>
                  <a:gd name="T24" fmla="*/ 186 w 186"/>
                  <a:gd name="T25" fmla="*/ 162 h 353"/>
                  <a:gd name="T26" fmla="*/ 162 w 186"/>
                  <a:gd name="T27" fmla="*/ 14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70" name="Freeform 11"/>
              <p:cNvSpPr>
                <a:spLocks/>
              </p:cNvSpPr>
              <p:nvPr/>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71" name="Freeform 12"/>
              <p:cNvSpPr>
                <a:spLocks/>
              </p:cNvSpPr>
              <p:nvPr/>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15 h 66"/>
                  <a:gd name="T8" fmla="*/ 6 w 155"/>
                  <a:gd name="T9" fmla="*/ 44 h 66"/>
                  <a:gd name="T10" fmla="*/ 0 w 155"/>
                  <a:gd name="T11" fmla="*/ 61 h 66"/>
                  <a:gd name="T12" fmla="*/ 78 w 155"/>
                  <a:gd name="T13" fmla="*/ 148 h 66"/>
                  <a:gd name="T14" fmla="*/ 96 w 155"/>
                  <a:gd name="T15" fmla="*/ 104 h 66"/>
                  <a:gd name="T16" fmla="*/ 155 w 155"/>
                  <a:gd name="T17" fmla="*/ 165 h 66"/>
                  <a:gd name="T18" fmla="*/ 126 w 155"/>
                  <a:gd name="T19" fmla="*/ 61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72" name="Freeform 13"/>
              <p:cNvSpPr>
                <a:spLocks/>
              </p:cNvSpPr>
              <p:nvPr/>
            </p:nvSpPr>
            <p:spPr bwMode="ltGray">
              <a:xfrm>
                <a:off x="2486" y="3859"/>
                <a:ext cx="42" cy="81"/>
              </a:xfrm>
              <a:custGeom>
                <a:avLst/>
                <a:gdLst>
                  <a:gd name="T0" fmla="*/ 6 w 42"/>
                  <a:gd name="T1" fmla="*/ 93 h 72"/>
                  <a:gd name="T2" fmla="*/ 0 w 42"/>
                  <a:gd name="T3" fmla="*/ 47 h 72"/>
                  <a:gd name="T4" fmla="*/ 12 w 42"/>
                  <a:gd name="T5" fmla="*/ 16 h 72"/>
                  <a:gd name="T6" fmla="*/ 0 w 42"/>
                  <a:gd name="T7" fmla="*/ 16 h 72"/>
                  <a:gd name="T8" fmla="*/ 12 w 42"/>
                  <a:gd name="T9" fmla="*/ 16 h 72"/>
                  <a:gd name="T10" fmla="*/ 24 w 42"/>
                  <a:gd name="T11" fmla="*/ 16 h 72"/>
                  <a:gd name="T12" fmla="*/ 36 w 42"/>
                  <a:gd name="T13" fmla="*/ 16 h 72"/>
                  <a:gd name="T14" fmla="*/ 42 w 42"/>
                  <a:gd name="T15" fmla="*/ 0 h 72"/>
                  <a:gd name="T16" fmla="*/ 30 w 42"/>
                  <a:gd name="T17" fmla="*/ 47 h 72"/>
                  <a:gd name="T18" fmla="*/ 42 w 42"/>
                  <a:gd name="T19" fmla="*/ 125 h 72"/>
                  <a:gd name="T20" fmla="*/ 12 w 42"/>
                  <a:gd name="T21" fmla="*/ 183 h 72"/>
                  <a:gd name="T22" fmla="*/ 6 w 42"/>
                  <a:gd name="T23" fmla="*/ 93 h 72"/>
                  <a:gd name="T24" fmla="*/ 6 w 42"/>
                  <a:gd name="T25" fmla="*/ 93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grpSp>
        <p:sp>
          <p:nvSpPr>
            <p:cNvPr id="63502" name="Freeform 14"/>
            <p:cNvSpPr>
              <a:spLocks/>
            </p:cNvSpPr>
            <p:nvPr/>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defRPr/>
              </a:pPr>
              <a:endParaRPr lang="he-IL" sz="1800"/>
            </a:p>
          </p:txBody>
        </p:sp>
      </p:grpSp>
      <p:grpSp>
        <p:nvGrpSpPr>
          <p:cNvPr id="2053" name="Group 15"/>
          <p:cNvGrpSpPr>
            <a:grpSpLocks/>
          </p:cNvGrpSpPr>
          <p:nvPr/>
        </p:nvGrpSpPr>
        <p:grpSpPr bwMode="auto">
          <a:xfrm>
            <a:off x="836085" y="6021388"/>
            <a:ext cx="7579783" cy="849312"/>
            <a:chOff x="395" y="3793"/>
            <a:chExt cx="3581" cy="535"/>
          </a:xfrm>
        </p:grpSpPr>
        <p:sp>
          <p:nvSpPr>
            <p:cNvPr id="2059" name="Freeform 16"/>
            <p:cNvSpPr>
              <a:spLocks/>
            </p:cNvSpPr>
            <p:nvPr/>
          </p:nvSpPr>
          <p:spPr bwMode="auto">
            <a:xfrm>
              <a:off x="1196" y="3793"/>
              <a:ext cx="365" cy="291"/>
            </a:xfrm>
            <a:custGeom>
              <a:avLst/>
              <a:gdLst>
                <a:gd name="T0" fmla="*/ 24 w 365"/>
                <a:gd name="T1" fmla="*/ 24 h 287"/>
                <a:gd name="T2" fmla="*/ 0 w 365"/>
                <a:gd name="T3" fmla="*/ 68 h 287"/>
                <a:gd name="T4" fmla="*/ 66 w 365"/>
                <a:gd name="T5" fmla="*/ 124 h 287"/>
                <a:gd name="T6" fmla="*/ 143 w 365"/>
                <a:gd name="T7" fmla="*/ 204 h 287"/>
                <a:gd name="T8" fmla="*/ 191 w 365"/>
                <a:gd name="T9" fmla="*/ 186 h 287"/>
                <a:gd name="T10" fmla="*/ 341 w 365"/>
                <a:gd name="T11" fmla="*/ 319 h 287"/>
                <a:gd name="T12" fmla="*/ 305 w 365"/>
                <a:gd name="T13" fmla="*/ 195 h 287"/>
                <a:gd name="T14" fmla="*/ 365 w 365"/>
                <a:gd name="T15" fmla="*/ 148 h 287"/>
                <a:gd name="T16" fmla="*/ 359 w 365"/>
                <a:gd name="T17" fmla="*/ 142 h 287"/>
                <a:gd name="T18" fmla="*/ 335 w 365"/>
                <a:gd name="T19" fmla="*/ 130 h 287"/>
                <a:gd name="T20" fmla="*/ 299 w 365"/>
                <a:gd name="T21" fmla="*/ 98 h 287"/>
                <a:gd name="T22" fmla="*/ 257 w 365"/>
                <a:gd name="T23" fmla="*/ 80 h 287"/>
                <a:gd name="T24" fmla="*/ 215 w 365"/>
                <a:gd name="T25" fmla="*/ 62 h 287"/>
                <a:gd name="T26" fmla="*/ 173 w 365"/>
                <a:gd name="T27" fmla="*/ 44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60"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61"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8 h 60"/>
                <a:gd name="T16" fmla="*/ 65 w 71"/>
                <a:gd name="T17" fmla="*/ 50 h 60"/>
                <a:gd name="T18" fmla="*/ 71 w 71"/>
                <a:gd name="T19" fmla="*/ 62 h 60"/>
                <a:gd name="T20" fmla="*/ 71 w 71"/>
                <a:gd name="T21" fmla="*/ 68 h 60"/>
                <a:gd name="T22" fmla="*/ 59 w 71"/>
                <a:gd name="T23" fmla="*/ 62 h 60"/>
                <a:gd name="T24" fmla="*/ 47 w 71"/>
                <a:gd name="T25" fmla="*/ 50 h 60"/>
                <a:gd name="T26" fmla="*/ 23 w 71"/>
                <a:gd name="T27" fmla="*/ 38 h 60"/>
                <a:gd name="T28" fmla="*/ 23 w 71"/>
                <a:gd name="T29" fmla="*/ 44 h 60"/>
                <a:gd name="T30" fmla="*/ 18 w 71"/>
                <a:gd name="T31" fmla="*/ 50 h 60"/>
                <a:gd name="T32" fmla="*/ 12 w 71"/>
                <a:gd name="T33" fmla="*/ 56 h 60"/>
                <a:gd name="T34" fmla="*/ 6 w 71"/>
                <a:gd name="T35" fmla="*/ 56 h 60"/>
                <a:gd name="T36" fmla="*/ 6 w 71"/>
                <a:gd name="T37" fmla="*/ 56 h 60"/>
                <a:gd name="T38" fmla="*/ 6 w 71"/>
                <a:gd name="T39" fmla="*/ 44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62"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62 h 162"/>
                <a:gd name="T10" fmla="*/ 96 w 161"/>
                <a:gd name="T11" fmla="*/ 68 h 162"/>
                <a:gd name="T12" fmla="*/ 102 w 161"/>
                <a:gd name="T13" fmla="*/ 80 h 162"/>
                <a:gd name="T14" fmla="*/ 108 w 161"/>
                <a:gd name="T15" fmla="*/ 92 h 162"/>
                <a:gd name="T16" fmla="*/ 120 w 161"/>
                <a:gd name="T17" fmla="*/ 104 h 162"/>
                <a:gd name="T18" fmla="*/ 143 w 161"/>
                <a:gd name="T19" fmla="*/ 122 h 162"/>
                <a:gd name="T20" fmla="*/ 155 w 161"/>
                <a:gd name="T21" fmla="*/ 154 h 162"/>
                <a:gd name="T22" fmla="*/ 161 w 161"/>
                <a:gd name="T23" fmla="*/ 172 h 162"/>
                <a:gd name="T24" fmla="*/ 161 w 161"/>
                <a:gd name="T25" fmla="*/ 178 h 162"/>
                <a:gd name="T26" fmla="*/ 96 w 161"/>
                <a:gd name="T27" fmla="*/ 110 h 162"/>
                <a:gd name="T28" fmla="*/ 30 w 161"/>
                <a:gd name="T29" fmla="*/ 62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63" name="Freeform 20"/>
            <p:cNvSpPr>
              <a:spLocks/>
            </p:cNvSpPr>
            <p:nvPr/>
          </p:nvSpPr>
          <p:spPr bwMode="auto">
            <a:xfrm>
              <a:off x="706" y="3854"/>
              <a:ext cx="59" cy="61"/>
            </a:xfrm>
            <a:custGeom>
              <a:avLst/>
              <a:gdLst>
                <a:gd name="T0" fmla="*/ 59 w 59"/>
                <a:gd name="T1" fmla="*/ 6 h 60"/>
                <a:gd name="T2" fmla="*/ 41 w 59"/>
                <a:gd name="T3" fmla="*/ 38 h 60"/>
                <a:gd name="T4" fmla="*/ 41 w 59"/>
                <a:gd name="T5" fmla="*/ 44 h 60"/>
                <a:gd name="T6" fmla="*/ 47 w 59"/>
                <a:gd name="T7" fmla="*/ 50 h 60"/>
                <a:gd name="T8" fmla="*/ 53 w 59"/>
                <a:gd name="T9" fmla="*/ 62 h 60"/>
                <a:gd name="T10" fmla="*/ 53 w 59"/>
                <a:gd name="T11" fmla="*/ 68 h 60"/>
                <a:gd name="T12" fmla="*/ 47 w 59"/>
                <a:gd name="T13" fmla="*/ 62 h 60"/>
                <a:gd name="T14" fmla="*/ 35 w 59"/>
                <a:gd name="T15" fmla="*/ 56 h 60"/>
                <a:gd name="T16" fmla="*/ 23 w 59"/>
                <a:gd name="T17" fmla="*/ 44 h 60"/>
                <a:gd name="T18" fmla="*/ 17 w 59"/>
                <a:gd name="T19" fmla="*/ 38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64" name="Freeform 21"/>
            <p:cNvSpPr>
              <a:spLocks/>
            </p:cNvSpPr>
            <p:nvPr/>
          </p:nvSpPr>
          <p:spPr bwMode="auto">
            <a:xfrm>
              <a:off x="395" y="3811"/>
              <a:ext cx="245" cy="207"/>
            </a:xfrm>
            <a:custGeom>
              <a:avLst/>
              <a:gdLst>
                <a:gd name="T0" fmla="*/ 233 w 245"/>
                <a:gd name="T1" fmla="*/ 44 h 204"/>
                <a:gd name="T2" fmla="*/ 245 w 245"/>
                <a:gd name="T3" fmla="*/ 50 h 204"/>
                <a:gd name="T4" fmla="*/ 209 w 245"/>
                <a:gd name="T5" fmla="*/ 92 h 204"/>
                <a:gd name="T6" fmla="*/ 143 w 245"/>
                <a:gd name="T7" fmla="*/ 148 h 204"/>
                <a:gd name="T8" fmla="*/ 167 w 245"/>
                <a:gd name="T9" fmla="*/ 173 h 204"/>
                <a:gd name="T10" fmla="*/ 179 w 245"/>
                <a:gd name="T11" fmla="*/ 228 h 204"/>
                <a:gd name="T12" fmla="*/ 77 w 245"/>
                <a:gd name="T13" fmla="*/ 148 h 204"/>
                <a:gd name="T14" fmla="*/ 47 w 245"/>
                <a:gd name="T15" fmla="*/ 92 h 204"/>
                <a:gd name="T16" fmla="*/ 89 w 245"/>
                <a:gd name="T17" fmla="*/ 74 h 204"/>
                <a:gd name="T18" fmla="*/ 59 w 245"/>
                <a:gd name="T19" fmla="*/ 44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44 h 204"/>
                <a:gd name="T50" fmla="*/ 233 w 245"/>
                <a:gd name="T51" fmla="*/ 44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grpSp>
      <p:sp>
        <p:nvSpPr>
          <p:cNvPr id="63510" name="Rectangle 22"/>
          <p:cNvSpPr>
            <a:spLocks noGrp="1" noChangeArrowheads="1"/>
          </p:cNvSpPr>
          <p:nvPr>
            <p:ph type="title"/>
          </p:nvPr>
        </p:nvSpPr>
        <p:spPr bwMode="auto">
          <a:xfrm>
            <a:off x="609600" y="22860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2055" name="Rectangle 23"/>
          <p:cNvSpPr>
            <a:spLocks noGrp="1" noChangeArrowheads="1"/>
          </p:cNvSpPr>
          <p:nvPr>
            <p:ph type="body" idx="1"/>
          </p:nvPr>
        </p:nvSpPr>
        <p:spPr bwMode="auto">
          <a:xfrm>
            <a:off x="609600" y="1600200"/>
            <a:ext cx="10972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3"/>
            <a:r>
              <a:rPr lang="he-IL" altLang="he-IL" smtClean="0"/>
              <a:t>רמה רביעית</a:t>
            </a:r>
          </a:p>
          <a:p>
            <a:pPr lvl="4"/>
            <a:r>
              <a:rPr lang="he-IL" altLang="he-IL" smtClean="0"/>
              <a:t>רמה חמישית</a:t>
            </a:r>
          </a:p>
        </p:txBody>
      </p:sp>
      <p:sp>
        <p:nvSpPr>
          <p:cNvPr id="63512" name="Rectangle 24"/>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hangingPunct="1">
              <a:defRPr sz="1200">
                <a:effectLst>
                  <a:outerShdw blurRad="38100" dist="38100" dir="2700000" algn="tl">
                    <a:srgbClr val="000000"/>
                  </a:outerShdw>
                </a:effectLst>
              </a:defRPr>
            </a:lvl1pPr>
          </a:lstStyle>
          <a:p>
            <a:pPr>
              <a:defRPr/>
            </a:pPr>
            <a:endParaRPr lang="en-US"/>
          </a:p>
        </p:txBody>
      </p:sp>
      <p:sp>
        <p:nvSpPr>
          <p:cNvPr id="63513" name="Rectangle 2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eaLnBrk="1" hangingPunct="1">
              <a:defRPr sz="1200">
                <a:effectLst>
                  <a:outerShdw blurRad="38100" dist="38100" dir="2700000" algn="tl">
                    <a:srgbClr val="000000"/>
                  </a:outerShdw>
                </a:effectLst>
              </a:defRPr>
            </a:lvl1pPr>
          </a:lstStyle>
          <a:p>
            <a:pPr>
              <a:defRPr/>
            </a:pPr>
            <a:endParaRPr lang="en-US"/>
          </a:p>
        </p:txBody>
      </p:sp>
      <p:sp>
        <p:nvSpPr>
          <p:cNvPr id="63514" name="Rectangle 26"/>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0" eaLnBrk="1" hangingPunct="1">
              <a:defRPr sz="1200">
                <a:effectLst>
                  <a:outerShdw blurRad="38100" dist="38100" dir="2700000" algn="tl">
                    <a:srgbClr val="000000"/>
                  </a:outerShdw>
                </a:effectLst>
              </a:defRPr>
            </a:lvl1pPr>
          </a:lstStyle>
          <a:p>
            <a:pPr>
              <a:defRPr/>
            </a:pPr>
            <a:fld id="{2AC4A5E9-FEBA-427A-A8DC-18FE13E9CD2F}" type="slidenum">
              <a:rPr lang="he-IL" altLang="he-IL"/>
              <a:pPr>
                <a:defRPr/>
              </a:pPr>
              <a:t>‹#›</a:t>
            </a:fld>
            <a:endParaRPr lang="en-US" altLang="he-IL"/>
          </a:p>
        </p:txBody>
      </p:sp>
    </p:spTree>
    <p:extLst>
      <p:ext uri="{BB962C8B-B14F-4D97-AF65-F5344CB8AC3E}">
        <p14:creationId xmlns:p14="http://schemas.microsoft.com/office/powerpoint/2010/main" val="3269038716"/>
      </p:ext>
    </p:extLst>
  </p:cSld>
  <p:clrMap bg1="dk2" tx1="lt1" bg2="dk1" tx2="lt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Lst>
  <p:transition spd="med">
    <p:fade/>
  </p:transition>
  <p:timing>
    <p:tnLst>
      <p:par>
        <p:cTn id="1" dur="indefinite" restart="never" nodeType="tmRoot"/>
      </p:par>
    </p:tnLst>
  </p:timing>
  <p:txStyles>
    <p:titleStyle>
      <a:lvl1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cs typeface="+mn-cs"/>
        </a:defRPr>
      </a:lvl2pPr>
      <a:lvl3pPr marL="1143000" indent="-228600" algn="r" rtl="1" eaLnBrk="1" fontAlgn="base" hangingPunct="1">
        <a:spcBef>
          <a:spcPct val="20000"/>
        </a:spcBef>
        <a:spcAft>
          <a:spcPct val="0"/>
        </a:spcAft>
        <a:buClr>
          <a:schemeClr val="tx2"/>
        </a:buClr>
        <a:buChar char="•"/>
        <a:defRPr sz="2400">
          <a:solidFill>
            <a:schemeClr val="tx1"/>
          </a:solidFill>
          <a:latin typeface="+mn-lt"/>
          <a:cs typeface="+mn-cs"/>
        </a:defRPr>
      </a:lvl3pPr>
      <a:lvl4pPr marL="1600200" indent="-228600" algn="r" rtl="1" eaLnBrk="1" fontAlgn="base" hangingPunct="1">
        <a:spcBef>
          <a:spcPct val="20000"/>
        </a:spcBef>
        <a:spcAft>
          <a:spcPct val="0"/>
        </a:spcAft>
        <a:buChar char="–"/>
        <a:defRPr sz="2000">
          <a:solidFill>
            <a:schemeClr val="tx1"/>
          </a:solidFill>
          <a:latin typeface="+mn-lt"/>
          <a:cs typeface="+mn-cs"/>
        </a:defRPr>
      </a:lvl4pPr>
      <a:lvl5pPr marL="2057400" indent="-228600" algn="r" rtl="1" eaLnBrk="1" fontAlgn="base" hangingPunct="1">
        <a:spcBef>
          <a:spcPct val="20000"/>
        </a:spcBef>
        <a:spcAft>
          <a:spcPct val="0"/>
        </a:spcAft>
        <a:buClr>
          <a:schemeClr val="tx2"/>
        </a:buClr>
        <a:buChar char="•"/>
        <a:defRPr sz="2000">
          <a:solidFill>
            <a:schemeClr val="tx1"/>
          </a:solidFill>
          <a:latin typeface="+mn-lt"/>
          <a:cs typeface="+mn-cs"/>
        </a:defRPr>
      </a:lvl5pPr>
      <a:lvl6pPr marL="2514600" indent="-228600" algn="r" rtl="1" eaLnBrk="1" fontAlgn="base" hangingPunct="1">
        <a:spcBef>
          <a:spcPct val="20000"/>
        </a:spcBef>
        <a:spcAft>
          <a:spcPct val="0"/>
        </a:spcAft>
        <a:buClr>
          <a:schemeClr val="tx2"/>
        </a:buClr>
        <a:buChar char="•"/>
        <a:defRPr sz="2000">
          <a:solidFill>
            <a:schemeClr val="tx1"/>
          </a:solidFill>
          <a:latin typeface="+mn-lt"/>
          <a:cs typeface="+mn-cs"/>
        </a:defRPr>
      </a:lvl6pPr>
      <a:lvl7pPr marL="2971800" indent="-228600" algn="r" rtl="1" eaLnBrk="1" fontAlgn="base" hangingPunct="1">
        <a:spcBef>
          <a:spcPct val="20000"/>
        </a:spcBef>
        <a:spcAft>
          <a:spcPct val="0"/>
        </a:spcAft>
        <a:buClr>
          <a:schemeClr val="tx2"/>
        </a:buClr>
        <a:buChar char="•"/>
        <a:defRPr sz="2000">
          <a:solidFill>
            <a:schemeClr val="tx1"/>
          </a:solidFill>
          <a:latin typeface="+mn-lt"/>
          <a:cs typeface="+mn-cs"/>
        </a:defRPr>
      </a:lvl7pPr>
      <a:lvl8pPr marL="3429000" indent="-228600" algn="r" rtl="1" eaLnBrk="1" fontAlgn="base" hangingPunct="1">
        <a:spcBef>
          <a:spcPct val="20000"/>
        </a:spcBef>
        <a:spcAft>
          <a:spcPct val="0"/>
        </a:spcAft>
        <a:buClr>
          <a:schemeClr val="tx2"/>
        </a:buClr>
        <a:buChar char="•"/>
        <a:defRPr sz="2000">
          <a:solidFill>
            <a:schemeClr val="tx1"/>
          </a:solidFill>
          <a:latin typeface="+mn-lt"/>
          <a:cs typeface="+mn-cs"/>
        </a:defRPr>
      </a:lvl8pPr>
      <a:lvl9pPr marL="3886200" indent="-228600" algn="r" rtl="1" eaLnBrk="1" fontAlgn="base" hangingPunct="1">
        <a:spcBef>
          <a:spcPct val="20000"/>
        </a:spcBef>
        <a:spcAft>
          <a:spcPct val="0"/>
        </a:spcAft>
        <a:buClr>
          <a:schemeClr val="tx2"/>
        </a:buClr>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alphaModFix amt="64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pPr fontAlgn="base">
              <a:spcBef>
                <a:spcPct val="0"/>
              </a:spcBef>
              <a:spcAft>
                <a:spcPct val="0"/>
              </a:spcAft>
              <a:defRPr/>
            </a:pPr>
            <a:endParaRPr lang="en-US">
              <a:solidFill>
                <a:srgbClr val="FFFFFF"/>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pPr fontAlgn="base">
              <a:spcBef>
                <a:spcPct val="0"/>
              </a:spcBef>
              <a:spcAft>
                <a:spcPct val="0"/>
              </a:spcAft>
              <a:defRPr/>
            </a:pPr>
            <a:endParaRPr lang="en-US">
              <a:solidFill>
                <a:srgbClr val="FFFFFF"/>
              </a:solidFill>
            </a:endParaRP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pPr fontAlgn="base">
              <a:spcBef>
                <a:spcPct val="0"/>
              </a:spcBef>
              <a:spcAft>
                <a:spcPct val="0"/>
              </a:spcAft>
              <a:defRPr/>
            </a:pPr>
            <a:fld id="{B341BA18-C642-4C62-9917-4F4EE78FDD4E}" type="slidenum">
              <a:rPr lang="he-IL" altLang="he-IL" smtClean="0">
                <a:solidFill>
                  <a:srgbClr val="FFFFFF"/>
                </a:solidFill>
              </a:rPr>
              <a:pPr fontAlgn="base">
                <a:spcBef>
                  <a:spcPct val="0"/>
                </a:spcBef>
                <a:spcAft>
                  <a:spcPct val="0"/>
                </a:spcAft>
                <a:defRPr/>
              </a:pPr>
              <a:t>‹#›</a:t>
            </a:fld>
            <a:endParaRPr lang="en-US" altLang="he-IL">
              <a:solidFill>
                <a:srgbClr val="FFFFFF"/>
              </a:solidFill>
            </a:endParaRPr>
          </a:p>
        </p:txBody>
      </p:sp>
    </p:spTree>
    <p:extLst>
      <p:ext uri="{BB962C8B-B14F-4D97-AF65-F5344CB8AC3E}">
        <p14:creationId xmlns:p14="http://schemas.microsoft.com/office/powerpoint/2010/main" val="13898711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Lst>
  <p:transition spd="med">
    <p:fade/>
  </p:transition>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411413" y="779994"/>
            <a:ext cx="7773987" cy="1470025"/>
          </a:xfrm>
        </p:spPr>
        <p:txBody>
          <a:bodyPr/>
          <a:lstStyle/>
          <a:p>
            <a:pPr eaLnBrk="1" hangingPunct="1">
              <a:defRPr/>
            </a:pPr>
            <a:r>
              <a:rPr lang="he-IL" sz="6600" b="1" dirty="0" smtClean="0">
                <a:solidFill>
                  <a:srgbClr val="002060"/>
                </a:solidFill>
                <a:effectLst>
                  <a:outerShdw blurRad="38100" dist="38100" dir="2700000" algn="tl">
                    <a:srgbClr val="000000">
                      <a:alpha val="43137"/>
                    </a:srgbClr>
                  </a:outerShdw>
                </a:effectLst>
              </a:rPr>
              <a:t>חוק מע"מ </a:t>
            </a:r>
            <a:endParaRPr lang="en-US" sz="6600" b="1" dirty="0">
              <a:solidFill>
                <a:srgbClr val="002060"/>
              </a:solidFill>
              <a:effectLst>
                <a:outerShdw blurRad="38100" dist="38100" dir="2700000" algn="tl">
                  <a:srgbClr val="000000">
                    <a:alpha val="43137"/>
                  </a:srgbClr>
                </a:outerShdw>
              </a:effectLst>
            </a:endParaRPr>
          </a:p>
        </p:txBody>
      </p:sp>
      <p:sp>
        <p:nvSpPr>
          <p:cNvPr id="4099" name="Rectangle 3"/>
          <p:cNvSpPr>
            <a:spLocks noGrp="1" noChangeArrowheads="1"/>
          </p:cNvSpPr>
          <p:nvPr>
            <p:ph type="subTitle" idx="1"/>
          </p:nvPr>
        </p:nvSpPr>
        <p:spPr>
          <a:xfrm>
            <a:off x="2135188" y="3429000"/>
            <a:ext cx="7848600" cy="2520950"/>
          </a:xfrm>
        </p:spPr>
        <p:txBody>
          <a:bodyPr/>
          <a:lstStyle/>
          <a:p>
            <a:pPr eaLnBrk="1" hangingPunct="1">
              <a:defRPr/>
            </a:pPr>
            <a:r>
              <a:rPr lang="he-IL" sz="4000" b="1" dirty="0"/>
              <a:t>ריקי כוכב – חשבונאית ויועצת מס</a:t>
            </a:r>
          </a:p>
          <a:p>
            <a:pPr eaLnBrk="1" hangingPunct="1">
              <a:defRPr/>
            </a:pPr>
            <a:r>
              <a:rPr lang="he-IL" b="1" dirty="0" smtClean="0"/>
              <a:t>  </a:t>
            </a:r>
          </a:p>
          <a:p>
            <a:pPr eaLnBrk="1" hangingPunct="1">
              <a:defRPr/>
            </a:pPr>
            <a:r>
              <a:rPr lang="he-IL" b="1" dirty="0" smtClean="0"/>
              <a:t>יוני 2016</a:t>
            </a:r>
          </a:p>
          <a:p>
            <a:pPr eaLnBrk="1" hangingPunct="1">
              <a:defRPr/>
            </a:pPr>
            <a:endParaRPr lang="en-US" dirty="0" smtClean="0"/>
          </a:p>
        </p:txBody>
      </p:sp>
      <p:sp>
        <p:nvSpPr>
          <p:cNvPr id="2" name="מלבן 1"/>
          <p:cNvSpPr/>
          <p:nvPr/>
        </p:nvSpPr>
        <p:spPr>
          <a:xfrm>
            <a:off x="-416800" y="2266755"/>
            <a:ext cx="12684883" cy="1006429"/>
          </a:xfrm>
          <a:prstGeom prst="rect">
            <a:avLst/>
          </a:prstGeom>
        </p:spPr>
        <p:txBody>
          <a:bodyPr vert="horz" lIns="91440" tIns="45720" rIns="91440" bIns="45720" rtlCol="0" anchor="b">
            <a:normAutofit/>
          </a:bodyPr>
          <a:lstStyle/>
          <a:p>
            <a:pPr algn="ctr">
              <a:lnSpc>
                <a:spcPct val="90000"/>
              </a:lnSpc>
              <a:spcBef>
                <a:spcPct val="0"/>
              </a:spcBef>
            </a:pPr>
            <a:r>
              <a:rPr lang="he-IL" sz="4800" b="1" dirty="0">
                <a:solidFill>
                  <a:srgbClr val="002060"/>
                </a:solidFill>
                <a:effectLst>
                  <a:outerShdw blurRad="38100" dist="38100" dir="2700000" algn="tl">
                    <a:srgbClr val="000000">
                      <a:alpha val="43137"/>
                    </a:srgbClr>
                  </a:outerShdw>
                </a:effectLst>
                <a:latin typeface="+mj-lt"/>
                <a:ea typeface="+mj-ea"/>
                <a:cs typeface="+mj-cs"/>
              </a:rPr>
              <a:t>הנפקת חשבונית מס במועד קבלת התשלום</a:t>
            </a:r>
          </a:p>
        </p:txBody>
      </p:sp>
    </p:spTree>
    <p:extLst>
      <p:ext uri="{BB962C8B-B14F-4D97-AF65-F5344CB8AC3E}">
        <p14:creationId xmlns:p14="http://schemas.microsoft.com/office/powerpoint/2010/main" val="234025287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1000"/>
                                        <p:tgtEl>
                                          <p:spTgt spid="4098"/>
                                        </p:tgtEl>
                                      </p:cBhvr>
                                    </p:animEffect>
                                  </p:childTnLst>
                                </p:cTn>
                              </p:par>
                            </p:childTnLst>
                          </p:cTn>
                        </p:par>
                        <p:par>
                          <p:cTn id="8" fill="hold" nodeType="afterGroup">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animEffect transition="in" filter="wipe(down)">
                                      <p:cBhvr>
                                        <p:cTn id="11" dur="500"/>
                                        <p:tgtEl>
                                          <p:spTgt spid="4099">
                                            <p:txEl>
                                              <p:pRg st="0" end="0"/>
                                            </p:txEl>
                                          </p:spTgt>
                                        </p:tgtEl>
                                      </p:cBhvr>
                                    </p:animEffect>
                                  </p:childTnLst>
                                </p:cTn>
                              </p:par>
                            </p:childTnLst>
                          </p:cTn>
                        </p:par>
                        <p:par>
                          <p:cTn id="12" fill="hold" nodeType="afterGroup">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animEffect transition="in" filter="wipe(down)">
                                      <p:cBhvr>
                                        <p:cTn id="15" dur="500"/>
                                        <p:tgtEl>
                                          <p:spTgt spid="4099">
                                            <p:txEl>
                                              <p:pRg st="1" end="1"/>
                                            </p:txEl>
                                          </p:spTgt>
                                        </p:tgtEl>
                                      </p:cBhvr>
                                    </p:animEffect>
                                  </p:childTnLst>
                                </p:cTn>
                              </p:par>
                            </p:childTnLst>
                          </p:cTn>
                        </p:par>
                        <p:par>
                          <p:cTn id="16" fill="hold" nodeType="afterGroup">
                            <p:stCondLst>
                              <p:cond delay="2000"/>
                            </p:stCondLst>
                            <p:childTnLst>
                              <p:par>
                                <p:cTn id="17" presetID="22" presetClass="entr" presetSubtype="4" fill="hold" grpId="0" nodeType="after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Effect transition="in" filter="wipe(down)">
                                      <p:cBhvr>
                                        <p:cTn id="19"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he-IL" dirty="0" smtClean="0"/>
              <a:t>חוק מע"מ</a:t>
            </a:r>
            <a:endParaRPr lang="en-US" dirty="0" smtClean="0"/>
          </a:p>
        </p:txBody>
      </p:sp>
      <p:sp>
        <p:nvSpPr>
          <p:cNvPr id="18435" name="Rectangle 3"/>
          <p:cNvSpPr>
            <a:spLocks noGrp="1" noChangeArrowheads="1"/>
          </p:cNvSpPr>
          <p:nvPr>
            <p:ph idx="1"/>
          </p:nvPr>
        </p:nvSpPr>
        <p:spPr/>
        <p:txBody>
          <a:bodyPr/>
          <a:lstStyle/>
          <a:p>
            <a:pPr marL="0" indent="0">
              <a:buNone/>
              <a:defRPr/>
            </a:pPr>
            <a:r>
              <a:rPr lang="he-IL" sz="2000" dirty="0"/>
              <a:t>ועדת הכספים של הכנסת אישרה ביום 6.3.2012 מספר תיקונים לחוק המע"מ, החשוב שבהם:</a:t>
            </a:r>
            <a:endParaRPr lang="en-US" sz="2000" dirty="0"/>
          </a:p>
          <a:p>
            <a:pPr marL="0" indent="0">
              <a:buNone/>
              <a:defRPr/>
            </a:pPr>
            <a:r>
              <a:rPr lang="he-IL" sz="2000" dirty="0"/>
              <a:t> </a:t>
            </a:r>
            <a:endParaRPr lang="en-US" sz="2000" dirty="0"/>
          </a:p>
          <a:p>
            <a:pPr marL="0" indent="0">
              <a:buNone/>
              <a:defRPr/>
            </a:pPr>
            <a:r>
              <a:rPr lang="he-IL" sz="2000" b="1" u="sng" dirty="0"/>
              <a:t>תשלום המע"מ רק על בסיס התקבולים במזומן</a:t>
            </a:r>
            <a:endParaRPr lang="en-US" sz="2000" dirty="0"/>
          </a:p>
          <a:p>
            <a:pPr marL="0" indent="0">
              <a:buNone/>
              <a:defRPr/>
            </a:pPr>
            <a:r>
              <a:rPr lang="he-IL" sz="2000" dirty="0"/>
              <a:t> בעל עסק קטן הנותן שירותים מהיום ינפיק חשבונית מס עם קבלת התשלום.</a:t>
            </a:r>
            <a:endParaRPr lang="en-US" sz="2000" dirty="0"/>
          </a:p>
          <a:p>
            <a:pPr marL="0" indent="0">
              <a:buNone/>
              <a:defRPr/>
            </a:pPr>
            <a:r>
              <a:rPr lang="he-IL" sz="2000" dirty="0"/>
              <a:t>בנוסח התיקון: "עוסק מורשה ראשי להוציא לגבי עסקה חייבת במס חשבונית מס במקום חשבונית עסקה... אולם הקונה לא ידרוש חשבונית מס קודם לתשלום התמורה או חלקה לפי העניין.."</a:t>
            </a:r>
            <a:endParaRPr lang="en-US" sz="2000" dirty="0"/>
          </a:p>
          <a:p>
            <a:pPr marL="0" indent="0">
              <a:buNone/>
              <a:defRPr/>
            </a:pPr>
            <a:r>
              <a:rPr lang="he-IL" sz="2000" dirty="0"/>
              <a:t>בעל עסק הנותן שירותים יוציא חשבונית עסקה בגין השירות שנתן, הקונה איננו רשאי לדרוש חשבונית מס בגין השירות טרם שילם בגינו.</a:t>
            </a:r>
            <a:endParaRPr lang="en-US" sz="2000" dirty="0"/>
          </a:p>
          <a:p>
            <a:pPr marL="0" indent="0">
              <a:buNone/>
              <a:defRPr/>
            </a:pPr>
            <a:r>
              <a:rPr lang="he-IL" sz="2000" dirty="0"/>
              <a:t> </a:t>
            </a:r>
            <a:endParaRPr lang="en-US" sz="2000" dirty="0"/>
          </a:p>
          <a:p>
            <a:pPr marL="609600" indent="-609600" eaLnBrk="1" hangingPunct="1">
              <a:lnSpc>
                <a:spcPct val="80000"/>
              </a:lnSpc>
              <a:defRPr/>
            </a:pPr>
            <a:endParaRPr lang="en-US" sz="2000" dirty="0"/>
          </a:p>
        </p:txBody>
      </p:sp>
    </p:spTree>
    <p:extLst>
      <p:ext uri="{BB962C8B-B14F-4D97-AF65-F5344CB8AC3E}">
        <p14:creationId xmlns:p14="http://schemas.microsoft.com/office/powerpoint/2010/main" val="120282523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wipe(down)">
                                      <p:cBhvr>
                                        <p:cTn id="7" dur="1000"/>
                                        <p:tgtEl>
                                          <p:spTgt spid="18434"/>
                                        </p:tgtEl>
                                      </p:cBhvr>
                                    </p:animEffect>
                                  </p:childTnLst>
                                </p:cTn>
                              </p:par>
                            </p:childTnLst>
                          </p:cTn>
                        </p:par>
                        <p:par>
                          <p:cTn id="8" fill="hold" nodeType="afterGroup">
                            <p:stCondLst>
                              <p:cond delay="1000"/>
                            </p:stCondLst>
                            <p:childTnLst>
                              <p:par>
                                <p:cTn id="9" presetID="55" presetClass="entr" presetSubtype="0" fill="hold" grpId="0" nodeType="afterEffect">
                                  <p:stCondLst>
                                    <p:cond delay="0"/>
                                  </p:stCondLst>
                                  <p:childTnLst>
                                    <p:set>
                                      <p:cBhvr>
                                        <p:cTn id="10" dur="1" fill="hold">
                                          <p:stCondLst>
                                            <p:cond delay="0"/>
                                          </p:stCondLst>
                                        </p:cTn>
                                        <p:tgtEl>
                                          <p:spTgt spid="18435"/>
                                        </p:tgtEl>
                                        <p:attrNameLst>
                                          <p:attrName>style.visibility</p:attrName>
                                        </p:attrNameLst>
                                      </p:cBhvr>
                                      <p:to>
                                        <p:strVal val="visible"/>
                                      </p:to>
                                    </p:set>
                                    <p:anim calcmode="lin" valueType="num">
                                      <p:cBhvr>
                                        <p:cTn id="11" dur="1000" fill="hold"/>
                                        <p:tgtEl>
                                          <p:spTgt spid="18435"/>
                                        </p:tgtEl>
                                        <p:attrNameLst>
                                          <p:attrName>ppt_w</p:attrName>
                                        </p:attrNameLst>
                                      </p:cBhvr>
                                      <p:tavLst>
                                        <p:tav tm="0">
                                          <p:val>
                                            <p:strVal val="#ppt_w*0.70"/>
                                          </p:val>
                                        </p:tav>
                                        <p:tav tm="100000">
                                          <p:val>
                                            <p:strVal val="#ppt_w"/>
                                          </p:val>
                                        </p:tav>
                                      </p:tavLst>
                                    </p:anim>
                                    <p:anim calcmode="lin" valueType="num">
                                      <p:cBhvr>
                                        <p:cTn id="12" dur="1000" fill="hold"/>
                                        <p:tgtEl>
                                          <p:spTgt spid="18435"/>
                                        </p:tgtEl>
                                        <p:attrNameLst>
                                          <p:attrName>ppt_h</p:attrName>
                                        </p:attrNameLst>
                                      </p:cBhvr>
                                      <p:tavLst>
                                        <p:tav tm="0">
                                          <p:val>
                                            <p:strVal val="#ppt_h"/>
                                          </p:val>
                                        </p:tav>
                                        <p:tav tm="100000">
                                          <p:val>
                                            <p:strVal val="#ppt_h"/>
                                          </p:val>
                                        </p:tav>
                                      </p:tavLst>
                                    </p:anim>
                                    <p:animEffect transition="in" filter="fade">
                                      <p:cBhvr>
                                        <p:cTn id="13" dur="1000"/>
                                        <p:tgtEl>
                                          <p:spTgt spid="184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he-IL" dirty="0"/>
              <a:t>חוק מע"מ</a:t>
            </a:r>
            <a:endParaRPr lang="en-US" dirty="0" smtClean="0"/>
          </a:p>
        </p:txBody>
      </p:sp>
      <p:sp>
        <p:nvSpPr>
          <p:cNvPr id="20483" name="Rectangle 3"/>
          <p:cNvSpPr>
            <a:spLocks noGrp="1" noChangeArrowheads="1"/>
          </p:cNvSpPr>
          <p:nvPr>
            <p:ph idx="1"/>
          </p:nvPr>
        </p:nvSpPr>
        <p:spPr/>
        <p:txBody>
          <a:bodyPr/>
          <a:lstStyle/>
          <a:p>
            <a:pPr marL="0" indent="0" eaLnBrk="1" hangingPunct="1">
              <a:lnSpc>
                <a:spcPct val="80000"/>
              </a:lnSpc>
              <a:buNone/>
            </a:pPr>
            <a:r>
              <a:rPr lang="he-IL" altLang="he-IL" sz="2400"/>
              <a:t>להבדיל מהמצב כיום בו מתבקש נותן השירות להנפיק חשבונית מס ולדווח למע"מ ולשלם מקדמות למס הכנסה כחודשיים שלושה (במקרה הטוב) לפני מועד התשלום. החשבונית אפשרה למזמין העבודה לנכות את הוצאות המע"מ מהכנסותיו וכך להקטין את חבות המס שלו מבלי ששילם בפועל עבור השירות שקיבל. נותן השירות נאלץ לממן את מזמין העבודה עד למועד התקבול.</a:t>
            </a:r>
          </a:p>
          <a:p>
            <a:pPr marL="0" indent="0" eaLnBrk="1" hangingPunct="1">
              <a:lnSpc>
                <a:spcPct val="80000"/>
              </a:lnSpc>
              <a:buNone/>
            </a:pPr>
            <a:endParaRPr lang="he-IL" altLang="he-IL" sz="2400" b="1"/>
          </a:p>
          <a:p>
            <a:pPr marL="0" indent="0" eaLnBrk="1" hangingPunct="1">
              <a:lnSpc>
                <a:spcPct val="80000"/>
              </a:lnSpc>
              <a:buNone/>
            </a:pPr>
            <a:r>
              <a:rPr lang="he-IL" altLang="he-IL" sz="2400" b="1"/>
              <a:t>העונש על התנית התשלום בקבלת חשבונית מס הוא: 3 חודשי מאסר או קנס בסך 9,600 ₪.</a:t>
            </a:r>
            <a:endParaRPr lang="en-US" altLang="he-IL" sz="2400" b="1"/>
          </a:p>
        </p:txBody>
      </p:sp>
    </p:spTree>
    <p:extLst>
      <p:ext uri="{BB962C8B-B14F-4D97-AF65-F5344CB8AC3E}">
        <p14:creationId xmlns:p14="http://schemas.microsoft.com/office/powerpoint/2010/main" val="175761218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1000" fill="hold"/>
                                        <p:tgtEl>
                                          <p:spTgt spid="20482"/>
                                        </p:tgtEl>
                                        <p:attrNameLst>
                                          <p:attrName>ppt_x</p:attrName>
                                        </p:attrNameLst>
                                      </p:cBhvr>
                                      <p:tavLst>
                                        <p:tav tm="0">
                                          <p:val>
                                            <p:strVal val="#ppt_x-.2"/>
                                          </p:val>
                                        </p:tav>
                                        <p:tav tm="100000">
                                          <p:val>
                                            <p:strVal val="#ppt_x"/>
                                          </p:val>
                                        </p:tav>
                                      </p:tavLst>
                                    </p:anim>
                                    <p:anim calcmode="lin" valueType="num">
                                      <p:cBhvr>
                                        <p:cTn id="8" dur="1000" fill="hold"/>
                                        <p:tgtEl>
                                          <p:spTgt spid="204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482"/>
                                        </p:tgtEl>
                                      </p:cBhvr>
                                    </p:animEffect>
                                  </p:childTnLst>
                                </p:cTn>
                              </p:par>
                            </p:childTnLst>
                          </p:cTn>
                        </p:par>
                        <p:par>
                          <p:cTn id="10" fill="hold" nodeType="afterGroup">
                            <p:stCondLst>
                              <p:cond delay="1000"/>
                            </p:stCondLst>
                            <p:childTnLst>
                              <p:par>
                                <p:cTn id="11" presetID="44" presetClass="entr" presetSubtype="0" fill="hold" grpId="0" nodeType="afterEffect">
                                  <p:stCondLst>
                                    <p:cond delay="0"/>
                                  </p:stCondLst>
                                  <p:childTnLst>
                                    <p:set>
                                      <p:cBhvr>
                                        <p:cTn id="12" dur="1" fill="hold">
                                          <p:stCondLst>
                                            <p:cond delay="0"/>
                                          </p:stCondLst>
                                        </p:cTn>
                                        <p:tgtEl>
                                          <p:spTgt spid="20483">
                                            <p:txEl>
                                              <p:pRg st="0" end="0"/>
                                            </p:txEl>
                                          </p:spTgt>
                                        </p:tgtEl>
                                        <p:attrNameLst>
                                          <p:attrName>style.visibility</p:attrName>
                                        </p:attrNameLst>
                                      </p:cBhvr>
                                      <p:to>
                                        <p:strVal val="visible"/>
                                      </p:to>
                                    </p:set>
                                    <p:animEffect transition="in" filter="fade">
                                      <p:cBhvr>
                                        <p:cTn id="13" dur="500"/>
                                        <p:tgtEl>
                                          <p:spTgt spid="20483">
                                            <p:txEl>
                                              <p:pRg st="0" end="0"/>
                                            </p:txEl>
                                          </p:spTgt>
                                        </p:tgtEl>
                                      </p:cBhvr>
                                    </p:animEffect>
                                    <p:anim calcmode="lin" valueType="num">
                                      <p:cBhvr>
                                        <p:cTn id="14"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20483">
                                            <p:txEl>
                                              <p:pRg st="0" end="0"/>
                                            </p:txEl>
                                          </p:spTgt>
                                        </p:tgtEl>
                                        <p:attrNameLst>
                                          <p:attrName>ppt_y</p:attrName>
                                        </p:attrNameLst>
                                      </p:cBhvr>
                                      <p:tavLst>
                                        <p:tav tm="0">
                                          <p:val>
                                            <p:strVal val="#ppt_y+.05"/>
                                          </p:val>
                                        </p:tav>
                                        <p:tav tm="100000">
                                          <p:val>
                                            <p:strVal val="#ppt_y"/>
                                          </p:val>
                                        </p:tav>
                                      </p:tavLst>
                                    </p:anim>
                                  </p:childTnLst>
                                </p:cTn>
                              </p:par>
                            </p:childTnLst>
                          </p:cTn>
                        </p:par>
                        <p:par>
                          <p:cTn id="16" fill="hold" nodeType="afterGroup">
                            <p:stCondLst>
                              <p:cond delay="1500"/>
                            </p:stCondLst>
                            <p:childTnLst>
                              <p:par>
                                <p:cTn id="17" presetID="44" presetClass="entr" presetSubtype="0" fill="hold" grpId="0" nodeType="after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Effect transition="in" filter="fade">
                                      <p:cBhvr>
                                        <p:cTn id="19" dur="500"/>
                                        <p:tgtEl>
                                          <p:spTgt spid="20483">
                                            <p:txEl>
                                              <p:pRg st="2" end="2"/>
                                            </p:txEl>
                                          </p:spTgt>
                                        </p:tgtEl>
                                      </p:cBhvr>
                                    </p:animEffect>
                                    <p:anim calcmode="lin" valueType="num">
                                      <p:cBhvr>
                                        <p:cTn id="20"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0483">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he-IL" sz="4000"/>
              <a:t>בחירת איש מקצוע שיפעל עבורכם מול הרשויות</a:t>
            </a:r>
            <a:endParaRPr lang="en-US" sz="4000"/>
          </a:p>
        </p:txBody>
      </p:sp>
      <p:sp>
        <p:nvSpPr>
          <p:cNvPr id="44035" name="Rectangle 3"/>
          <p:cNvSpPr>
            <a:spLocks noGrp="1" noChangeArrowheads="1"/>
          </p:cNvSpPr>
          <p:nvPr>
            <p:ph idx="1"/>
          </p:nvPr>
        </p:nvSpPr>
        <p:spPr/>
        <p:txBody>
          <a:bodyPr/>
          <a:lstStyle/>
          <a:p>
            <a:pPr eaLnBrk="1" hangingPunct="1"/>
            <a:endParaRPr lang="he-IL" altLang="he-IL" smtClean="0"/>
          </a:p>
          <a:p>
            <a:pPr eaLnBrk="1" hangingPunct="1"/>
            <a:endParaRPr lang="he-IL" altLang="he-IL" smtClean="0"/>
          </a:p>
          <a:p>
            <a:pPr eaLnBrk="1" hangingPunct="1"/>
            <a:endParaRPr lang="he-IL" altLang="he-IL" smtClean="0"/>
          </a:p>
          <a:p>
            <a:pPr eaLnBrk="1" hangingPunct="1"/>
            <a:endParaRPr lang="he-IL" altLang="he-IL" smtClean="0"/>
          </a:p>
          <a:p>
            <a:pPr eaLnBrk="1" hangingPunct="1"/>
            <a:endParaRPr lang="en-US" altLang="he-IL" smtClean="0"/>
          </a:p>
        </p:txBody>
      </p:sp>
      <p:sp>
        <p:nvSpPr>
          <p:cNvPr id="44036" name="Text Box 5"/>
          <p:cNvSpPr txBox="1">
            <a:spLocks noChangeArrowheads="1"/>
          </p:cNvSpPr>
          <p:nvPr/>
        </p:nvSpPr>
        <p:spPr bwMode="auto">
          <a:xfrm>
            <a:off x="6888164" y="2636839"/>
            <a:ext cx="3013075"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ClrTx/>
              <a:buFontTx/>
              <a:buNone/>
            </a:pPr>
            <a:r>
              <a:rPr lang="he-IL" altLang="he-IL" sz="1800">
                <a:solidFill>
                  <a:srgbClr val="FFFFFF"/>
                </a:solidFill>
              </a:rPr>
              <a:t>משרד לחשבונאות ויעוץ מס </a:t>
            </a:r>
          </a:p>
          <a:p>
            <a:pPr fontAlgn="base">
              <a:spcBef>
                <a:spcPct val="0"/>
              </a:spcBef>
              <a:spcAft>
                <a:spcPct val="0"/>
              </a:spcAft>
              <a:buClrTx/>
              <a:buFontTx/>
              <a:buNone/>
            </a:pPr>
            <a:endParaRPr lang="he-IL" altLang="he-IL" sz="1800">
              <a:solidFill>
                <a:srgbClr val="FFFFFF"/>
              </a:solidFill>
            </a:endParaRPr>
          </a:p>
          <a:p>
            <a:pPr fontAlgn="base">
              <a:spcBef>
                <a:spcPct val="0"/>
              </a:spcBef>
              <a:spcAft>
                <a:spcPct val="0"/>
              </a:spcAft>
              <a:buClrTx/>
              <a:buFontTx/>
              <a:buNone/>
            </a:pPr>
            <a:r>
              <a:rPr lang="he-IL" altLang="he-IL" sz="1800">
                <a:solidFill>
                  <a:srgbClr val="FFFFFF"/>
                </a:solidFill>
              </a:rPr>
              <a:t>רחוב חנה רובינא 12 ראשון לציון</a:t>
            </a:r>
          </a:p>
          <a:p>
            <a:pPr fontAlgn="base">
              <a:spcBef>
                <a:spcPct val="0"/>
              </a:spcBef>
              <a:spcAft>
                <a:spcPct val="0"/>
              </a:spcAft>
              <a:buClrTx/>
              <a:buFontTx/>
              <a:buNone/>
            </a:pPr>
            <a:endParaRPr lang="he-IL" altLang="he-IL" sz="1800">
              <a:solidFill>
                <a:srgbClr val="FFFFFF"/>
              </a:solidFill>
            </a:endParaRPr>
          </a:p>
          <a:p>
            <a:pPr fontAlgn="base">
              <a:spcBef>
                <a:spcPct val="0"/>
              </a:spcBef>
              <a:spcAft>
                <a:spcPct val="0"/>
              </a:spcAft>
              <a:buClrTx/>
              <a:buFontTx/>
              <a:buNone/>
            </a:pPr>
            <a:r>
              <a:rPr lang="he-IL" altLang="he-IL" sz="1800">
                <a:solidFill>
                  <a:srgbClr val="FFFFFF"/>
                </a:solidFill>
              </a:rPr>
              <a:t>נייד : 052-8271268 </a:t>
            </a:r>
          </a:p>
          <a:p>
            <a:pPr fontAlgn="base">
              <a:spcBef>
                <a:spcPct val="0"/>
              </a:spcBef>
              <a:spcAft>
                <a:spcPct val="0"/>
              </a:spcAft>
              <a:buClrTx/>
              <a:buFontTx/>
              <a:buNone/>
            </a:pPr>
            <a:endParaRPr lang="he-IL" altLang="he-IL" sz="1800">
              <a:solidFill>
                <a:srgbClr val="FFFFFF"/>
              </a:solidFill>
            </a:endParaRPr>
          </a:p>
          <a:p>
            <a:pPr fontAlgn="base">
              <a:spcBef>
                <a:spcPct val="0"/>
              </a:spcBef>
              <a:spcAft>
                <a:spcPct val="0"/>
              </a:spcAft>
              <a:buClrTx/>
              <a:buFontTx/>
              <a:buNone/>
            </a:pPr>
            <a:r>
              <a:rPr lang="he-IL" altLang="he-IL" sz="1800">
                <a:solidFill>
                  <a:srgbClr val="FFFFFF"/>
                </a:solidFill>
              </a:rPr>
              <a:t>דוא"ל : </a:t>
            </a:r>
            <a:r>
              <a:rPr lang="en-US" altLang="he-IL" sz="1800">
                <a:solidFill>
                  <a:srgbClr val="FFFFFF"/>
                </a:solidFill>
              </a:rPr>
              <a:t>ri2003@013.net.il</a:t>
            </a:r>
          </a:p>
        </p:txBody>
      </p:sp>
      <p:pic>
        <p:nvPicPr>
          <p:cNvPr id="44037" name="Picture 2" descr="C:\Documents and Settings\RIKI\Local Settings\Temporary Internet Files\Content.IE5\WT3XJFCU\MP9003854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4826" y="2127251"/>
            <a:ext cx="3744913" cy="303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0807250"/>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Competition">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
      <a:clrScheme name="Competition 9">
        <a:dk1>
          <a:srgbClr val="463416"/>
        </a:dk1>
        <a:lt1>
          <a:srgbClr val="FFFFFF"/>
        </a:lt1>
        <a:dk2>
          <a:srgbClr val="3366CC"/>
        </a:dk2>
        <a:lt2>
          <a:srgbClr val="E3E3FF"/>
        </a:lt2>
        <a:accent1>
          <a:srgbClr val="3399FF"/>
        </a:accent1>
        <a:accent2>
          <a:srgbClr val="33CCCC"/>
        </a:accent2>
        <a:accent3>
          <a:srgbClr val="ADB8E2"/>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0">
        <a:dk1>
          <a:srgbClr val="463416"/>
        </a:dk1>
        <a:lt1>
          <a:srgbClr val="FFFFFF"/>
        </a:lt1>
        <a:dk2>
          <a:srgbClr val="336699"/>
        </a:dk2>
        <a:lt2>
          <a:srgbClr val="E3E3FF"/>
        </a:lt2>
        <a:accent1>
          <a:srgbClr val="3399FF"/>
        </a:accent1>
        <a:accent2>
          <a:srgbClr val="33CCCC"/>
        </a:accent2>
        <a:accent3>
          <a:srgbClr val="ADB8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1">
        <a:dk1>
          <a:srgbClr val="463416"/>
        </a:dk1>
        <a:lt1>
          <a:srgbClr val="FFFFFF"/>
        </a:lt1>
        <a:dk2>
          <a:srgbClr val="0099FF"/>
        </a:dk2>
        <a:lt2>
          <a:srgbClr val="E3E3FF"/>
        </a:lt2>
        <a:accent1>
          <a:srgbClr val="3399FF"/>
        </a:accent1>
        <a:accent2>
          <a:srgbClr val="33CCCC"/>
        </a:accent2>
        <a:accent3>
          <a:srgbClr val="AACAFF"/>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ompetition">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
      <a:clrScheme name="Competition 9">
        <a:dk1>
          <a:srgbClr val="463416"/>
        </a:dk1>
        <a:lt1>
          <a:srgbClr val="FFFFFF"/>
        </a:lt1>
        <a:dk2>
          <a:srgbClr val="3366CC"/>
        </a:dk2>
        <a:lt2>
          <a:srgbClr val="E3E3FF"/>
        </a:lt2>
        <a:accent1>
          <a:srgbClr val="3399FF"/>
        </a:accent1>
        <a:accent2>
          <a:srgbClr val="33CCCC"/>
        </a:accent2>
        <a:accent3>
          <a:srgbClr val="ADB8E2"/>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0">
        <a:dk1>
          <a:srgbClr val="463416"/>
        </a:dk1>
        <a:lt1>
          <a:srgbClr val="FFFFFF"/>
        </a:lt1>
        <a:dk2>
          <a:srgbClr val="336699"/>
        </a:dk2>
        <a:lt2>
          <a:srgbClr val="E3E3FF"/>
        </a:lt2>
        <a:accent1>
          <a:srgbClr val="3399FF"/>
        </a:accent1>
        <a:accent2>
          <a:srgbClr val="33CCCC"/>
        </a:accent2>
        <a:accent3>
          <a:srgbClr val="ADB8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1">
        <a:dk1>
          <a:srgbClr val="463416"/>
        </a:dk1>
        <a:lt1>
          <a:srgbClr val="FFFFFF"/>
        </a:lt1>
        <a:dk2>
          <a:srgbClr val="0099FF"/>
        </a:dk2>
        <a:lt2>
          <a:srgbClr val="E3E3FF"/>
        </a:lt2>
        <a:accent1>
          <a:srgbClr val="3399FF"/>
        </a:accent1>
        <a:accent2>
          <a:srgbClr val="33CCCC"/>
        </a:accent2>
        <a:accent3>
          <a:srgbClr val="AACAFF"/>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ompetition">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
      <a:clrScheme name="Competition 9">
        <a:dk1>
          <a:srgbClr val="463416"/>
        </a:dk1>
        <a:lt1>
          <a:srgbClr val="FFFFFF"/>
        </a:lt1>
        <a:dk2>
          <a:srgbClr val="3366CC"/>
        </a:dk2>
        <a:lt2>
          <a:srgbClr val="E3E3FF"/>
        </a:lt2>
        <a:accent1>
          <a:srgbClr val="3399FF"/>
        </a:accent1>
        <a:accent2>
          <a:srgbClr val="33CCCC"/>
        </a:accent2>
        <a:accent3>
          <a:srgbClr val="ADB8E2"/>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0">
        <a:dk1>
          <a:srgbClr val="463416"/>
        </a:dk1>
        <a:lt1>
          <a:srgbClr val="FFFFFF"/>
        </a:lt1>
        <a:dk2>
          <a:srgbClr val="336699"/>
        </a:dk2>
        <a:lt2>
          <a:srgbClr val="E3E3FF"/>
        </a:lt2>
        <a:accent1>
          <a:srgbClr val="3399FF"/>
        </a:accent1>
        <a:accent2>
          <a:srgbClr val="33CCCC"/>
        </a:accent2>
        <a:accent3>
          <a:srgbClr val="ADB8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1">
        <a:dk1>
          <a:srgbClr val="463416"/>
        </a:dk1>
        <a:lt1>
          <a:srgbClr val="FFFFFF"/>
        </a:lt1>
        <a:dk2>
          <a:srgbClr val="0099FF"/>
        </a:dk2>
        <a:lt2>
          <a:srgbClr val="E3E3FF"/>
        </a:lt2>
        <a:accent1>
          <a:srgbClr val="3399FF"/>
        </a:accent1>
        <a:accent2>
          <a:srgbClr val="33CCCC"/>
        </a:accent2>
        <a:accent3>
          <a:srgbClr val="AACAFF"/>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ערכת נושא2">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
      <a:clrScheme name="Competition 9">
        <a:dk1>
          <a:srgbClr val="463416"/>
        </a:dk1>
        <a:lt1>
          <a:srgbClr val="FFFFFF"/>
        </a:lt1>
        <a:dk2>
          <a:srgbClr val="3366CC"/>
        </a:dk2>
        <a:lt2>
          <a:srgbClr val="E3E3FF"/>
        </a:lt2>
        <a:accent1>
          <a:srgbClr val="3399FF"/>
        </a:accent1>
        <a:accent2>
          <a:srgbClr val="33CCCC"/>
        </a:accent2>
        <a:accent3>
          <a:srgbClr val="ADB8E2"/>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0">
        <a:dk1>
          <a:srgbClr val="463416"/>
        </a:dk1>
        <a:lt1>
          <a:srgbClr val="FFFFFF"/>
        </a:lt1>
        <a:dk2>
          <a:srgbClr val="336699"/>
        </a:dk2>
        <a:lt2>
          <a:srgbClr val="E3E3FF"/>
        </a:lt2>
        <a:accent1>
          <a:srgbClr val="3399FF"/>
        </a:accent1>
        <a:accent2>
          <a:srgbClr val="33CCCC"/>
        </a:accent2>
        <a:accent3>
          <a:srgbClr val="ADB8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1">
        <a:dk1>
          <a:srgbClr val="463416"/>
        </a:dk1>
        <a:lt1>
          <a:srgbClr val="FFFFFF"/>
        </a:lt1>
        <a:dk2>
          <a:srgbClr val="0099FF"/>
        </a:dk2>
        <a:lt2>
          <a:srgbClr val="E3E3FF"/>
        </a:lt2>
        <a:accent1>
          <a:srgbClr val="3399FF"/>
        </a:accent1>
        <a:accent2>
          <a:srgbClr val="33CCCC"/>
        </a:accent2>
        <a:accent3>
          <a:srgbClr val="AACAFF"/>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ערכת נושא2" id="{D57BB932-B316-47BF-8826-6BF9A419B0C1}" vid="{A50F3B6B-EAE3-495E-9E53-E112CB4A9DD5}"/>
    </a:ext>
  </a:extLst>
</a:theme>
</file>

<file path=ppt/theme/theme5.xml><?xml version="1.0" encoding="utf-8"?>
<a:theme xmlns:a="http://schemas.openxmlformats.org/drawingml/2006/main" name="ערכת נושא1">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
      <a:clrScheme name="Competition 9">
        <a:dk1>
          <a:srgbClr val="463416"/>
        </a:dk1>
        <a:lt1>
          <a:srgbClr val="FFFFFF"/>
        </a:lt1>
        <a:dk2>
          <a:srgbClr val="3366CC"/>
        </a:dk2>
        <a:lt2>
          <a:srgbClr val="E3E3FF"/>
        </a:lt2>
        <a:accent1>
          <a:srgbClr val="3399FF"/>
        </a:accent1>
        <a:accent2>
          <a:srgbClr val="33CCCC"/>
        </a:accent2>
        <a:accent3>
          <a:srgbClr val="ADB8E2"/>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0">
        <a:dk1>
          <a:srgbClr val="463416"/>
        </a:dk1>
        <a:lt1>
          <a:srgbClr val="FFFFFF"/>
        </a:lt1>
        <a:dk2>
          <a:srgbClr val="336699"/>
        </a:dk2>
        <a:lt2>
          <a:srgbClr val="E3E3FF"/>
        </a:lt2>
        <a:accent1>
          <a:srgbClr val="3399FF"/>
        </a:accent1>
        <a:accent2>
          <a:srgbClr val="33CCCC"/>
        </a:accent2>
        <a:accent3>
          <a:srgbClr val="ADB8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1">
        <a:dk1>
          <a:srgbClr val="463416"/>
        </a:dk1>
        <a:lt1>
          <a:srgbClr val="FFFFFF"/>
        </a:lt1>
        <a:dk2>
          <a:srgbClr val="0099FF"/>
        </a:dk2>
        <a:lt2>
          <a:srgbClr val="E3E3FF"/>
        </a:lt2>
        <a:accent1>
          <a:srgbClr val="3399FF"/>
        </a:accent1>
        <a:accent2>
          <a:srgbClr val="33CCCC"/>
        </a:accent2>
        <a:accent3>
          <a:srgbClr val="AACAFF"/>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ערכת נושא1" id="{7F30A89A-38D6-4FED-871B-24E5C810462B}" vid="{58AA35A3-CD89-4C78-AB4F-DEE092C9F4B2}"/>
    </a:ext>
  </a:extLst>
</a:theme>
</file>

<file path=ppt/theme/theme6.xml><?xml version="1.0" encoding="utf-8"?>
<a:theme xmlns:a="http://schemas.openxmlformats.org/drawingml/2006/main" name="Mountain Top">
  <a:themeElements>
    <a:clrScheme name="Mountain Top 12">
      <a:dk1>
        <a:srgbClr val="463416"/>
      </a:dk1>
      <a:lt1>
        <a:srgbClr val="FFFFFF"/>
      </a:lt1>
      <a:dk2>
        <a:srgbClr val="0099FF"/>
      </a:dk2>
      <a:lt2>
        <a:srgbClr val="E3E3FF"/>
      </a:lt2>
      <a:accent1>
        <a:srgbClr val="3399FF"/>
      </a:accent1>
      <a:accent2>
        <a:srgbClr val="33CCCC"/>
      </a:accent2>
      <a:accent3>
        <a:srgbClr val="AACAFF"/>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
      <a:clrScheme name="Mountain Top 10">
        <a:dk1>
          <a:srgbClr val="463416"/>
        </a:dk1>
        <a:lt1>
          <a:srgbClr val="FFFFFF"/>
        </a:lt1>
        <a:dk2>
          <a:srgbClr val="3366CC"/>
        </a:dk2>
        <a:lt2>
          <a:srgbClr val="E3E3FF"/>
        </a:lt2>
        <a:accent1>
          <a:srgbClr val="3399FF"/>
        </a:accent1>
        <a:accent2>
          <a:srgbClr val="33CCCC"/>
        </a:accent2>
        <a:accent3>
          <a:srgbClr val="ADB8E2"/>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11">
        <a:dk1>
          <a:srgbClr val="463416"/>
        </a:dk1>
        <a:lt1>
          <a:srgbClr val="FFFFFF"/>
        </a:lt1>
        <a:dk2>
          <a:srgbClr val="336699"/>
        </a:dk2>
        <a:lt2>
          <a:srgbClr val="E3E3FF"/>
        </a:lt2>
        <a:accent1>
          <a:srgbClr val="3399FF"/>
        </a:accent1>
        <a:accent2>
          <a:srgbClr val="33CCCC"/>
        </a:accent2>
        <a:accent3>
          <a:srgbClr val="ADB8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12">
        <a:dk1>
          <a:srgbClr val="463416"/>
        </a:dk1>
        <a:lt1>
          <a:srgbClr val="FFFFFF"/>
        </a:lt1>
        <a:dk2>
          <a:srgbClr val="0099FF"/>
        </a:dk2>
        <a:lt2>
          <a:srgbClr val="E3E3FF"/>
        </a:lt2>
        <a:accent1>
          <a:srgbClr val="3399FF"/>
        </a:accent1>
        <a:accent2>
          <a:srgbClr val="33CCCC"/>
        </a:accent2>
        <a:accent3>
          <a:srgbClr val="AACAFF"/>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136</Words>
  <Application>Microsoft Office PowerPoint</Application>
  <PresentationFormat>מסך רחב</PresentationFormat>
  <Paragraphs>28</Paragraphs>
  <Slides>4</Slides>
  <Notes>0</Notes>
  <HiddenSlides>0</HiddenSlides>
  <MMClips>0</MMClips>
  <ScaleCrop>false</ScaleCrop>
  <HeadingPairs>
    <vt:vector size="6" baseType="variant">
      <vt:variant>
        <vt:lpstr>גופנים בשימוש</vt:lpstr>
      </vt:variant>
      <vt:variant>
        <vt:i4>7</vt:i4>
      </vt:variant>
      <vt:variant>
        <vt:lpstr>ערכת נושא</vt:lpstr>
      </vt:variant>
      <vt:variant>
        <vt:i4>7</vt:i4>
      </vt:variant>
      <vt:variant>
        <vt:lpstr>כותרות שקופיות</vt:lpstr>
      </vt:variant>
      <vt:variant>
        <vt:i4>4</vt:i4>
      </vt:variant>
    </vt:vector>
  </HeadingPairs>
  <TitlesOfParts>
    <vt:vector size="18" baseType="lpstr">
      <vt:lpstr>Arial</vt:lpstr>
      <vt:lpstr>Calibri</vt:lpstr>
      <vt:lpstr>Calibri Light</vt:lpstr>
      <vt:lpstr>Times New Roman</vt:lpstr>
      <vt:lpstr>Verdana</vt:lpstr>
      <vt:lpstr>Wingdings</vt:lpstr>
      <vt:lpstr>Wingdings 2</vt:lpstr>
      <vt:lpstr>Competition</vt:lpstr>
      <vt:lpstr>1_Competition</vt:lpstr>
      <vt:lpstr>2_Competition</vt:lpstr>
      <vt:lpstr>ערכת נושא2</vt:lpstr>
      <vt:lpstr>ערכת נושא1</vt:lpstr>
      <vt:lpstr>Mountain Top</vt:lpstr>
      <vt:lpstr>HDOfficeLightV0</vt:lpstr>
      <vt:lpstr>חוק מע"מ </vt:lpstr>
      <vt:lpstr>חוק מע"מ</vt:lpstr>
      <vt:lpstr>חוק מע"מ</vt:lpstr>
      <vt:lpstr>בחירת איש מקצוע שיפעל עבורכם מול הרשויות</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חוק מע"מ </dc:title>
  <dc:creator>eliron</dc:creator>
  <cp:lastModifiedBy>eliron</cp:lastModifiedBy>
  <cp:revision>2</cp:revision>
  <dcterms:created xsi:type="dcterms:W3CDTF">2017-09-23T18:02:30Z</dcterms:created>
  <dcterms:modified xsi:type="dcterms:W3CDTF">2017-09-23T18:31:17Z</dcterms:modified>
</cp:coreProperties>
</file>